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29"/>
  </p:notesMasterIdLst>
  <p:sldIdLst>
    <p:sldId id="261" r:id="rId6"/>
    <p:sldId id="262" r:id="rId7"/>
    <p:sldId id="291" r:id="rId8"/>
    <p:sldId id="2147481163" r:id="rId9"/>
    <p:sldId id="2147481164" r:id="rId10"/>
    <p:sldId id="2147481165" r:id="rId11"/>
    <p:sldId id="2147481166" r:id="rId12"/>
    <p:sldId id="486" r:id="rId13"/>
    <p:sldId id="2147481167" r:id="rId14"/>
    <p:sldId id="2147481168" r:id="rId15"/>
    <p:sldId id="2147481169" r:id="rId16"/>
    <p:sldId id="2147481170" r:id="rId17"/>
    <p:sldId id="2147481171" r:id="rId18"/>
    <p:sldId id="268" r:id="rId19"/>
    <p:sldId id="2147481157" r:id="rId20"/>
    <p:sldId id="2147481159" r:id="rId21"/>
    <p:sldId id="2147481160" r:id="rId22"/>
    <p:sldId id="2147481158" r:id="rId23"/>
    <p:sldId id="2147481162" r:id="rId24"/>
    <p:sldId id="2147481156" r:id="rId25"/>
    <p:sldId id="2147481161" r:id="rId26"/>
    <p:sldId id="292" r:id="rId27"/>
    <p:sldId id="259" r:id="rId2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E3706FD7-416F-4B1D-AE17-76A766E9B526}">
          <p14:sldIdLst>
            <p14:sldId id="261"/>
            <p14:sldId id="262"/>
            <p14:sldId id="291"/>
            <p14:sldId id="2147481163"/>
            <p14:sldId id="2147481164"/>
            <p14:sldId id="2147481165"/>
            <p14:sldId id="2147481166"/>
            <p14:sldId id="486"/>
            <p14:sldId id="2147481167"/>
            <p14:sldId id="2147481168"/>
            <p14:sldId id="2147481169"/>
            <p14:sldId id="2147481170"/>
            <p14:sldId id="2147481171"/>
            <p14:sldId id="268"/>
            <p14:sldId id="2147481157"/>
            <p14:sldId id="2147481159"/>
            <p14:sldId id="2147481160"/>
            <p14:sldId id="2147481158"/>
            <p14:sldId id="2147481162"/>
            <p14:sldId id="2147481156"/>
            <p14:sldId id="2147481161"/>
            <p14:sldId id="292"/>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ABE3"/>
    <a:srgbClr val="742774"/>
    <a:srgbClr val="0066FF"/>
    <a:srgbClr val="DFA210"/>
    <a:srgbClr val="F1CA3D"/>
    <a:srgbClr val="F7DB63"/>
    <a:srgbClr val="F2C811"/>
    <a:srgbClr val="0B556A"/>
    <a:srgbClr val="D8D8D8"/>
    <a:srgbClr val="8BDD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AB23A6-DB88-4335-8FDE-E5C709D61B7C}" v="53" dt="2024-02-28T14:59:37.2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8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manuel Gallis" userId="8c212c0b-ef34-405a-99b7-f23b1a01e564" providerId="ADAL" clId="{54367FA7-29F2-4A72-8078-8C8A27CB9BBD}"/>
    <pc:docChg chg="custSel addSld modSld modSection">
      <pc:chgData name="Emmanuel Gallis" userId="8c212c0b-ef34-405a-99b7-f23b1a01e564" providerId="ADAL" clId="{54367FA7-29F2-4A72-8078-8C8A27CB9BBD}" dt="2023-11-28T21:20:43.449" v="1761" actId="403"/>
      <pc:docMkLst>
        <pc:docMk/>
      </pc:docMkLst>
      <pc:sldChg chg="modSp mod">
        <pc:chgData name="Emmanuel Gallis" userId="8c212c0b-ef34-405a-99b7-f23b1a01e564" providerId="ADAL" clId="{54367FA7-29F2-4A72-8078-8C8A27CB9BBD}" dt="2023-11-28T20:49:21.056" v="357" actId="20577"/>
        <pc:sldMkLst>
          <pc:docMk/>
          <pc:sldMk cId="2094896526" sldId="2147481074"/>
        </pc:sldMkLst>
        <pc:spChg chg="mod">
          <ac:chgData name="Emmanuel Gallis" userId="8c212c0b-ef34-405a-99b7-f23b1a01e564" providerId="ADAL" clId="{54367FA7-29F2-4A72-8078-8C8A27CB9BBD}" dt="2023-11-28T20:49:21.056" v="357" actId="20577"/>
          <ac:spMkLst>
            <pc:docMk/>
            <pc:sldMk cId="2094896526" sldId="2147481074"/>
            <ac:spMk id="3" creationId="{5C6C96B7-CBAE-2B6B-2B63-AFF87357037B}"/>
          </ac:spMkLst>
        </pc:spChg>
      </pc:sldChg>
      <pc:sldChg chg="addSp modSp new mod">
        <pc:chgData name="Emmanuel Gallis" userId="8c212c0b-ef34-405a-99b7-f23b1a01e564" providerId="ADAL" clId="{54367FA7-29F2-4A72-8078-8C8A27CB9BBD}" dt="2023-11-28T20:50:53.216" v="463" actId="20577"/>
        <pc:sldMkLst>
          <pc:docMk/>
          <pc:sldMk cId="1969526020" sldId="2147481075"/>
        </pc:sldMkLst>
        <pc:spChg chg="mod">
          <ac:chgData name="Emmanuel Gallis" userId="8c212c0b-ef34-405a-99b7-f23b1a01e564" providerId="ADAL" clId="{54367FA7-29F2-4A72-8078-8C8A27CB9BBD}" dt="2023-11-28T20:49:29.921" v="368" actId="20577"/>
          <ac:spMkLst>
            <pc:docMk/>
            <pc:sldMk cId="1969526020" sldId="2147481075"/>
            <ac:spMk id="2" creationId="{1D3EA2E6-E1E2-B179-A847-F34E876EE6F4}"/>
          </ac:spMkLst>
        </pc:spChg>
        <pc:spChg chg="mod">
          <ac:chgData name="Emmanuel Gallis" userId="8c212c0b-ef34-405a-99b7-f23b1a01e564" providerId="ADAL" clId="{54367FA7-29F2-4A72-8078-8C8A27CB9BBD}" dt="2023-11-28T20:50:30.530" v="456" actId="1076"/>
          <ac:spMkLst>
            <pc:docMk/>
            <pc:sldMk cId="1969526020" sldId="2147481075"/>
            <ac:spMk id="3" creationId="{AB7CC01E-2E0B-5150-93FE-607222883B8A}"/>
          </ac:spMkLst>
        </pc:spChg>
        <pc:spChg chg="add mod">
          <ac:chgData name="Emmanuel Gallis" userId="8c212c0b-ef34-405a-99b7-f23b1a01e564" providerId="ADAL" clId="{54367FA7-29F2-4A72-8078-8C8A27CB9BBD}" dt="2023-11-28T20:50:53.216" v="463" actId="20577"/>
          <ac:spMkLst>
            <pc:docMk/>
            <pc:sldMk cId="1969526020" sldId="2147481075"/>
            <ac:spMk id="6" creationId="{A416CD62-6CB3-890E-9DD4-DC5B25236388}"/>
          </ac:spMkLst>
        </pc:spChg>
        <pc:picChg chg="add mod">
          <ac:chgData name="Emmanuel Gallis" userId="8c212c0b-ef34-405a-99b7-f23b1a01e564" providerId="ADAL" clId="{54367FA7-29F2-4A72-8078-8C8A27CB9BBD}" dt="2023-11-28T20:50:40.165" v="458" actId="1440"/>
          <ac:picMkLst>
            <pc:docMk/>
            <pc:sldMk cId="1969526020" sldId="2147481075"/>
            <ac:picMk id="1026" creationId="{D86DA4A6-ADF9-23C3-83E2-2B1425C23F00}"/>
          </ac:picMkLst>
        </pc:picChg>
      </pc:sldChg>
      <pc:sldChg chg="addSp modSp new mod">
        <pc:chgData name="Emmanuel Gallis" userId="8c212c0b-ef34-405a-99b7-f23b1a01e564" providerId="ADAL" clId="{54367FA7-29F2-4A72-8078-8C8A27CB9BBD}" dt="2023-11-28T20:58:04.630" v="645" actId="14100"/>
        <pc:sldMkLst>
          <pc:docMk/>
          <pc:sldMk cId="863229980" sldId="2147481076"/>
        </pc:sldMkLst>
        <pc:spChg chg="mod">
          <ac:chgData name="Emmanuel Gallis" userId="8c212c0b-ef34-405a-99b7-f23b1a01e564" providerId="ADAL" clId="{54367FA7-29F2-4A72-8078-8C8A27CB9BBD}" dt="2023-11-28T20:51:52.165" v="474" actId="20577"/>
          <ac:spMkLst>
            <pc:docMk/>
            <pc:sldMk cId="863229980" sldId="2147481076"/>
            <ac:spMk id="2" creationId="{C44FFAF5-7299-C76E-D1E9-9BA12BFF96E2}"/>
          </ac:spMkLst>
        </pc:spChg>
        <pc:spChg chg="mod">
          <ac:chgData name="Emmanuel Gallis" userId="8c212c0b-ef34-405a-99b7-f23b1a01e564" providerId="ADAL" clId="{54367FA7-29F2-4A72-8078-8C8A27CB9BBD}" dt="2023-11-28T20:58:04.630" v="645" actId="14100"/>
          <ac:spMkLst>
            <pc:docMk/>
            <pc:sldMk cId="863229980" sldId="2147481076"/>
            <ac:spMk id="3" creationId="{310F259E-B96B-8BBB-198B-262214ABFBDD}"/>
          </ac:spMkLst>
        </pc:spChg>
        <pc:spChg chg="add mod">
          <ac:chgData name="Emmanuel Gallis" userId="8c212c0b-ef34-405a-99b7-f23b1a01e564" providerId="ADAL" clId="{54367FA7-29F2-4A72-8078-8C8A27CB9BBD}" dt="2023-11-28T20:52:42.096" v="521" actId="20577"/>
          <ac:spMkLst>
            <pc:docMk/>
            <pc:sldMk cId="863229980" sldId="2147481076"/>
            <ac:spMk id="6" creationId="{2830B0F3-5C11-B623-2BEC-B6FE89E39612}"/>
          </ac:spMkLst>
        </pc:spChg>
        <pc:picChg chg="add mod">
          <ac:chgData name="Emmanuel Gallis" userId="8c212c0b-ef34-405a-99b7-f23b1a01e564" providerId="ADAL" clId="{54367FA7-29F2-4A72-8078-8C8A27CB9BBD}" dt="2023-11-28T20:57:49.331" v="601" actId="1076"/>
          <ac:picMkLst>
            <pc:docMk/>
            <pc:sldMk cId="863229980" sldId="2147481076"/>
            <ac:picMk id="2050" creationId="{90C05EE0-EF31-A780-14CC-8C8464F3CE40}"/>
          </ac:picMkLst>
        </pc:picChg>
      </pc:sldChg>
      <pc:sldChg chg="addSp modSp new mod">
        <pc:chgData name="Emmanuel Gallis" userId="8c212c0b-ef34-405a-99b7-f23b1a01e564" providerId="ADAL" clId="{54367FA7-29F2-4A72-8078-8C8A27CB9BBD}" dt="2023-11-28T20:56:45.487" v="600" actId="1440"/>
        <pc:sldMkLst>
          <pc:docMk/>
          <pc:sldMk cId="266096234" sldId="2147481077"/>
        </pc:sldMkLst>
        <pc:spChg chg="mod">
          <ac:chgData name="Emmanuel Gallis" userId="8c212c0b-ef34-405a-99b7-f23b1a01e564" providerId="ADAL" clId="{54367FA7-29F2-4A72-8078-8C8A27CB9BBD}" dt="2023-11-28T20:56:19.127" v="535" actId="20577"/>
          <ac:spMkLst>
            <pc:docMk/>
            <pc:sldMk cId="266096234" sldId="2147481077"/>
            <ac:spMk id="2" creationId="{3F9AA605-9088-3088-7245-AE14BAA6247D}"/>
          </ac:spMkLst>
        </pc:spChg>
        <pc:spChg chg="mod">
          <ac:chgData name="Emmanuel Gallis" userId="8c212c0b-ef34-405a-99b7-f23b1a01e564" providerId="ADAL" clId="{54367FA7-29F2-4A72-8078-8C8A27CB9BBD}" dt="2023-11-28T20:56:33.262" v="594" actId="20577"/>
          <ac:spMkLst>
            <pc:docMk/>
            <pc:sldMk cId="266096234" sldId="2147481077"/>
            <ac:spMk id="3" creationId="{05E20710-F62B-ACCE-F3E3-6D0A3AFA15C4}"/>
          </ac:spMkLst>
        </pc:spChg>
        <pc:picChg chg="add mod">
          <ac:chgData name="Emmanuel Gallis" userId="8c212c0b-ef34-405a-99b7-f23b1a01e564" providerId="ADAL" clId="{54367FA7-29F2-4A72-8078-8C8A27CB9BBD}" dt="2023-11-28T20:56:45.487" v="600" actId="1440"/>
          <ac:picMkLst>
            <pc:docMk/>
            <pc:sldMk cId="266096234" sldId="2147481077"/>
            <ac:picMk id="6" creationId="{91D22D44-09B5-8986-4B72-C0D341B6C497}"/>
          </ac:picMkLst>
        </pc:picChg>
      </pc:sldChg>
      <pc:sldChg chg="addSp modSp new mod">
        <pc:chgData name="Emmanuel Gallis" userId="8c212c0b-ef34-405a-99b7-f23b1a01e564" providerId="ADAL" clId="{54367FA7-29F2-4A72-8078-8C8A27CB9BBD}" dt="2023-11-28T21:02:43.832" v="900" actId="20577"/>
        <pc:sldMkLst>
          <pc:docMk/>
          <pc:sldMk cId="2418856079" sldId="2147481078"/>
        </pc:sldMkLst>
        <pc:spChg chg="mod">
          <ac:chgData name="Emmanuel Gallis" userId="8c212c0b-ef34-405a-99b7-f23b1a01e564" providerId="ADAL" clId="{54367FA7-29F2-4A72-8078-8C8A27CB9BBD}" dt="2023-11-28T20:58:09.960" v="656" actId="20577"/>
          <ac:spMkLst>
            <pc:docMk/>
            <pc:sldMk cId="2418856079" sldId="2147481078"/>
            <ac:spMk id="2" creationId="{83501558-0CE3-3B64-8F02-93AE497C78F2}"/>
          </ac:spMkLst>
        </pc:spChg>
        <pc:spChg chg="mod">
          <ac:chgData name="Emmanuel Gallis" userId="8c212c0b-ef34-405a-99b7-f23b1a01e564" providerId="ADAL" clId="{54367FA7-29F2-4A72-8078-8C8A27CB9BBD}" dt="2023-11-28T21:02:43.832" v="900" actId="20577"/>
          <ac:spMkLst>
            <pc:docMk/>
            <pc:sldMk cId="2418856079" sldId="2147481078"/>
            <ac:spMk id="3" creationId="{E3582069-0C36-BC75-389B-9C27220C89A2}"/>
          </ac:spMkLst>
        </pc:spChg>
        <pc:picChg chg="add mod">
          <ac:chgData name="Emmanuel Gallis" userId="8c212c0b-ef34-405a-99b7-f23b1a01e564" providerId="ADAL" clId="{54367FA7-29F2-4A72-8078-8C8A27CB9BBD}" dt="2023-11-28T21:02:12.004" v="858" actId="1440"/>
          <ac:picMkLst>
            <pc:docMk/>
            <pc:sldMk cId="2418856079" sldId="2147481078"/>
            <ac:picMk id="6" creationId="{185F4972-6A7C-3420-C7C1-FEB4F560E701}"/>
          </ac:picMkLst>
        </pc:picChg>
      </pc:sldChg>
      <pc:sldChg chg="addSp modSp new mod">
        <pc:chgData name="Emmanuel Gallis" userId="8c212c0b-ef34-405a-99b7-f23b1a01e564" providerId="ADAL" clId="{54367FA7-29F2-4A72-8078-8C8A27CB9BBD}" dt="2023-11-28T21:17:05.859" v="1483" actId="114"/>
        <pc:sldMkLst>
          <pc:docMk/>
          <pc:sldMk cId="326482389" sldId="2147481079"/>
        </pc:sldMkLst>
        <pc:spChg chg="mod">
          <ac:chgData name="Emmanuel Gallis" userId="8c212c0b-ef34-405a-99b7-f23b1a01e564" providerId="ADAL" clId="{54367FA7-29F2-4A72-8078-8C8A27CB9BBD}" dt="2023-11-28T21:02:59.743" v="915" actId="20577"/>
          <ac:spMkLst>
            <pc:docMk/>
            <pc:sldMk cId="326482389" sldId="2147481079"/>
            <ac:spMk id="2" creationId="{B510C0CC-F9F2-625D-4F16-4956BC0A01D6}"/>
          </ac:spMkLst>
        </pc:spChg>
        <pc:spChg chg="mod">
          <ac:chgData name="Emmanuel Gallis" userId="8c212c0b-ef34-405a-99b7-f23b1a01e564" providerId="ADAL" clId="{54367FA7-29F2-4A72-8078-8C8A27CB9BBD}" dt="2023-11-28T21:17:05.859" v="1483" actId="114"/>
          <ac:spMkLst>
            <pc:docMk/>
            <pc:sldMk cId="326482389" sldId="2147481079"/>
            <ac:spMk id="3" creationId="{4941C20F-08A8-06D7-1821-9ADA7483A047}"/>
          </ac:spMkLst>
        </pc:spChg>
        <pc:spChg chg="add mod">
          <ac:chgData name="Emmanuel Gallis" userId="8c212c0b-ef34-405a-99b7-f23b1a01e564" providerId="ADAL" clId="{54367FA7-29F2-4A72-8078-8C8A27CB9BBD}" dt="2023-11-28T21:16:35.614" v="1478" actId="14100"/>
          <ac:spMkLst>
            <pc:docMk/>
            <pc:sldMk cId="326482389" sldId="2147481079"/>
            <ac:spMk id="11" creationId="{6836BCB3-9030-DD41-0DF9-A5B1ACCC471D}"/>
          </ac:spMkLst>
        </pc:spChg>
        <pc:picChg chg="add mod">
          <ac:chgData name="Emmanuel Gallis" userId="8c212c0b-ef34-405a-99b7-f23b1a01e564" providerId="ADAL" clId="{54367FA7-29F2-4A72-8078-8C8A27CB9BBD}" dt="2023-11-28T21:16:58.300" v="1480" actId="1440"/>
          <ac:picMkLst>
            <pc:docMk/>
            <pc:sldMk cId="326482389" sldId="2147481079"/>
            <ac:picMk id="6" creationId="{A8C53F77-E805-D863-30CA-E847173AB229}"/>
          </ac:picMkLst>
        </pc:picChg>
        <pc:cxnChg chg="add mod">
          <ac:chgData name="Emmanuel Gallis" userId="8c212c0b-ef34-405a-99b7-f23b1a01e564" providerId="ADAL" clId="{54367FA7-29F2-4A72-8078-8C8A27CB9BBD}" dt="2023-11-28T21:16:53.238" v="1479"/>
          <ac:cxnSpMkLst>
            <pc:docMk/>
            <pc:sldMk cId="326482389" sldId="2147481079"/>
            <ac:cxnSpMk id="8" creationId="{546C4272-E11D-7834-F0B4-E818798D7DD7}"/>
          </ac:cxnSpMkLst>
        </pc:cxnChg>
      </pc:sldChg>
      <pc:sldChg chg="addSp modSp new mod">
        <pc:chgData name="Emmanuel Gallis" userId="8c212c0b-ef34-405a-99b7-f23b1a01e564" providerId="ADAL" clId="{54367FA7-29F2-4A72-8078-8C8A27CB9BBD}" dt="2023-11-28T21:20:43.449" v="1761" actId="403"/>
        <pc:sldMkLst>
          <pc:docMk/>
          <pc:sldMk cId="2544381150" sldId="2147481080"/>
        </pc:sldMkLst>
        <pc:spChg chg="mod">
          <ac:chgData name="Emmanuel Gallis" userId="8c212c0b-ef34-405a-99b7-f23b1a01e564" providerId="ADAL" clId="{54367FA7-29F2-4A72-8078-8C8A27CB9BBD}" dt="2023-11-28T21:17:54.201" v="1494" actId="20577"/>
          <ac:spMkLst>
            <pc:docMk/>
            <pc:sldMk cId="2544381150" sldId="2147481080"/>
            <ac:spMk id="2" creationId="{28613021-9094-777B-C3F7-AA23B6BD4498}"/>
          </ac:spMkLst>
        </pc:spChg>
        <pc:spChg chg="mod">
          <ac:chgData name="Emmanuel Gallis" userId="8c212c0b-ef34-405a-99b7-f23b1a01e564" providerId="ADAL" clId="{54367FA7-29F2-4A72-8078-8C8A27CB9BBD}" dt="2023-11-28T21:20:32.233" v="1755" actId="14100"/>
          <ac:spMkLst>
            <pc:docMk/>
            <pc:sldMk cId="2544381150" sldId="2147481080"/>
            <ac:spMk id="3" creationId="{A1B62C5E-2C05-C4AB-7359-1BC548D52E0D}"/>
          </ac:spMkLst>
        </pc:spChg>
        <pc:spChg chg="add mod">
          <ac:chgData name="Emmanuel Gallis" userId="8c212c0b-ef34-405a-99b7-f23b1a01e564" providerId="ADAL" clId="{54367FA7-29F2-4A72-8078-8C8A27CB9BBD}" dt="2023-11-28T21:20:43.449" v="1761" actId="403"/>
          <ac:spMkLst>
            <pc:docMk/>
            <pc:sldMk cId="2544381150" sldId="2147481080"/>
            <ac:spMk id="6" creationId="{5CE435D6-DC37-FA99-FD47-44AECF88DD81}"/>
          </ac:spMkLst>
        </pc:spChg>
      </pc:sldChg>
    </pc:docChg>
  </pc:docChgLst>
  <pc:docChgLst>
    <pc:chgData name="David VACHALA" userId="76d02b97-1bbd-456c-868a-7dcf11490085" providerId="ADAL" clId="{CBEB70E8-5342-4321-A61A-540C47E7F4B0}"/>
    <pc:docChg chg="undo redo custSel addSld delSld modSld sldOrd modSection">
      <pc:chgData name="David VACHALA" userId="76d02b97-1bbd-456c-868a-7dcf11490085" providerId="ADAL" clId="{CBEB70E8-5342-4321-A61A-540C47E7F4B0}" dt="2023-08-30T09:18:28.537" v="705" actId="14100"/>
      <pc:docMkLst>
        <pc:docMk/>
      </pc:docMkLst>
      <pc:sldChg chg="modSp mod">
        <pc:chgData name="David VACHALA" userId="76d02b97-1bbd-456c-868a-7dcf11490085" providerId="ADAL" clId="{CBEB70E8-5342-4321-A61A-540C47E7F4B0}" dt="2023-08-17T14:39:55.748" v="140"/>
        <pc:sldMkLst>
          <pc:docMk/>
          <pc:sldMk cId="3674066786" sldId="256"/>
        </pc:sldMkLst>
        <pc:spChg chg="mod">
          <ac:chgData name="David VACHALA" userId="76d02b97-1bbd-456c-868a-7dcf11490085" providerId="ADAL" clId="{CBEB70E8-5342-4321-A61A-540C47E7F4B0}" dt="2023-08-17T14:39:55.748" v="140"/>
          <ac:spMkLst>
            <pc:docMk/>
            <pc:sldMk cId="3674066786" sldId="256"/>
            <ac:spMk id="8" creationId="{88B82E67-C906-4FA9-BD44-A226DC6C19B0}"/>
          </ac:spMkLst>
        </pc:spChg>
        <pc:spChg chg="mod">
          <ac:chgData name="David VACHALA" userId="76d02b97-1bbd-456c-868a-7dcf11490085" providerId="ADAL" clId="{CBEB70E8-5342-4321-A61A-540C47E7F4B0}" dt="2023-08-17T14:39:05.077" v="124" actId="20577"/>
          <ac:spMkLst>
            <pc:docMk/>
            <pc:sldMk cId="3674066786" sldId="256"/>
            <ac:spMk id="14" creationId="{6E31850A-D536-41F0-9D96-7836AAC5E502}"/>
          </ac:spMkLst>
        </pc:spChg>
        <pc:spChg chg="mod">
          <ac:chgData name="David VACHALA" userId="76d02b97-1bbd-456c-868a-7dcf11490085" providerId="ADAL" clId="{CBEB70E8-5342-4321-A61A-540C47E7F4B0}" dt="2023-08-17T14:39:18.532" v="133" actId="20577"/>
          <ac:spMkLst>
            <pc:docMk/>
            <pc:sldMk cId="3674066786" sldId="256"/>
            <ac:spMk id="15" creationId="{039E4815-406A-447F-A41F-26286A4CD799}"/>
          </ac:spMkLst>
        </pc:spChg>
        <pc:picChg chg="mod">
          <ac:chgData name="David VACHALA" userId="76d02b97-1bbd-456c-868a-7dcf11490085" providerId="ADAL" clId="{CBEB70E8-5342-4321-A61A-540C47E7F4B0}" dt="2023-08-17T14:38:32.975" v="117"/>
          <ac:picMkLst>
            <pc:docMk/>
            <pc:sldMk cId="3674066786" sldId="256"/>
            <ac:picMk id="7" creationId="{B0BD3314-776A-44E8-9050-B1333A393952}"/>
          </ac:picMkLst>
        </pc:picChg>
      </pc:sldChg>
      <pc:sldChg chg="modSp mod">
        <pc:chgData name="David VACHALA" userId="76d02b97-1bbd-456c-868a-7dcf11490085" providerId="ADAL" clId="{CBEB70E8-5342-4321-A61A-540C47E7F4B0}" dt="2023-08-17T14:29:30.464" v="66" actId="20577"/>
        <pc:sldMkLst>
          <pc:docMk/>
          <pc:sldMk cId="409723674" sldId="259"/>
        </pc:sldMkLst>
        <pc:spChg chg="mod">
          <ac:chgData name="David VACHALA" userId="76d02b97-1bbd-456c-868a-7dcf11490085" providerId="ADAL" clId="{CBEB70E8-5342-4321-A61A-540C47E7F4B0}" dt="2023-08-17T14:29:30.464" v="66" actId="20577"/>
          <ac:spMkLst>
            <pc:docMk/>
            <pc:sldMk cId="409723674" sldId="259"/>
            <ac:spMk id="33" creationId="{3CD78EB7-563C-4025-87ED-8064992121A5}"/>
          </ac:spMkLst>
        </pc:spChg>
      </pc:sldChg>
      <pc:sldChg chg="modSp mod">
        <pc:chgData name="David VACHALA" userId="76d02b97-1bbd-456c-868a-7dcf11490085" providerId="ADAL" clId="{CBEB70E8-5342-4321-A61A-540C47E7F4B0}" dt="2023-08-17T14:38:13.491" v="115"/>
        <pc:sldMkLst>
          <pc:docMk/>
          <pc:sldMk cId="1743216632" sldId="261"/>
        </pc:sldMkLst>
        <pc:spChg chg="mod">
          <ac:chgData name="David VACHALA" userId="76d02b97-1bbd-456c-868a-7dcf11490085" providerId="ADAL" clId="{CBEB70E8-5342-4321-A61A-540C47E7F4B0}" dt="2023-08-17T14:28:16.868" v="9" actId="20577"/>
          <ac:spMkLst>
            <pc:docMk/>
            <pc:sldMk cId="1743216632" sldId="261"/>
            <ac:spMk id="29" creationId="{CB892594-7024-4545-AEF5-72B22C06A1A3}"/>
          </ac:spMkLst>
        </pc:spChg>
        <pc:spChg chg="mod">
          <ac:chgData name="David VACHALA" userId="76d02b97-1bbd-456c-868a-7dcf11490085" providerId="ADAL" clId="{CBEB70E8-5342-4321-A61A-540C47E7F4B0}" dt="2023-08-17T14:32:16.058" v="92"/>
          <ac:spMkLst>
            <pc:docMk/>
            <pc:sldMk cId="1743216632" sldId="261"/>
            <ac:spMk id="38" creationId="{3AD62353-66DA-437B-A82D-75433367BE34}"/>
          </ac:spMkLst>
        </pc:spChg>
        <pc:spChg chg="mod">
          <ac:chgData name="David VACHALA" userId="76d02b97-1bbd-456c-868a-7dcf11490085" providerId="ADAL" clId="{CBEB70E8-5342-4321-A61A-540C47E7F4B0}" dt="2023-08-17T14:37:53.666" v="112" actId="20577"/>
          <ac:spMkLst>
            <pc:docMk/>
            <pc:sldMk cId="1743216632" sldId="261"/>
            <ac:spMk id="39" creationId="{C17792EC-B649-4521-8BC0-704F4F4F9823}"/>
          </ac:spMkLst>
        </pc:spChg>
        <pc:spChg chg="mod">
          <ac:chgData name="David VACHALA" userId="76d02b97-1bbd-456c-868a-7dcf11490085" providerId="ADAL" clId="{CBEB70E8-5342-4321-A61A-540C47E7F4B0}" dt="2023-08-17T14:32:33.512" v="95"/>
          <ac:spMkLst>
            <pc:docMk/>
            <pc:sldMk cId="1743216632" sldId="261"/>
            <ac:spMk id="41" creationId="{309B52EE-F75E-4904-AF65-5BA395A3D838}"/>
          </ac:spMkLst>
        </pc:spChg>
        <pc:spChg chg="mod">
          <ac:chgData name="David VACHALA" userId="76d02b97-1bbd-456c-868a-7dcf11490085" providerId="ADAL" clId="{CBEB70E8-5342-4321-A61A-540C47E7F4B0}" dt="2023-08-17T14:37:12.152" v="97"/>
          <ac:spMkLst>
            <pc:docMk/>
            <pc:sldMk cId="1743216632" sldId="261"/>
            <ac:spMk id="42" creationId="{4BCB5372-1AB6-44A8-AD04-1395BEABC92C}"/>
          </ac:spMkLst>
        </pc:spChg>
        <pc:picChg chg="mod">
          <ac:chgData name="David VACHALA" userId="76d02b97-1bbd-456c-868a-7dcf11490085" providerId="ADAL" clId="{CBEB70E8-5342-4321-A61A-540C47E7F4B0}" dt="2023-08-17T14:38:13.491" v="115"/>
          <ac:picMkLst>
            <pc:docMk/>
            <pc:sldMk cId="1743216632" sldId="261"/>
            <ac:picMk id="37" creationId="{DDCB2138-9DAD-4B7D-8846-B68288AF3EAC}"/>
          </ac:picMkLst>
        </pc:picChg>
        <pc:picChg chg="mod">
          <ac:chgData name="David VACHALA" userId="76d02b97-1bbd-456c-868a-7dcf11490085" providerId="ADAL" clId="{CBEB70E8-5342-4321-A61A-540C47E7F4B0}" dt="2023-08-17T14:38:00.352" v="113"/>
          <ac:picMkLst>
            <pc:docMk/>
            <pc:sldMk cId="1743216632" sldId="261"/>
            <ac:picMk id="76" creationId="{C329057C-A703-4234-8C36-15BC675BA225}"/>
          </ac:picMkLst>
        </pc:picChg>
      </pc:sldChg>
      <pc:sldChg chg="del">
        <pc:chgData name="David VACHALA" userId="76d02b97-1bbd-456c-868a-7dcf11490085" providerId="ADAL" clId="{CBEB70E8-5342-4321-A61A-540C47E7F4B0}" dt="2023-08-17T14:29:08.563" v="48" actId="47"/>
        <pc:sldMkLst>
          <pc:docMk/>
          <pc:sldMk cId="1796155887" sldId="275"/>
        </pc:sldMkLst>
      </pc:sldChg>
      <pc:sldChg chg="del">
        <pc:chgData name="David VACHALA" userId="76d02b97-1bbd-456c-868a-7dcf11490085" providerId="ADAL" clId="{CBEB70E8-5342-4321-A61A-540C47E7F4B0}" dt="2023-08-17T14:29:56.840" v="80" actId="47"/>
        <pc:sldMkLst>
          <pc:docMk/>
          <pc:sldMk cId="615522492" sldId="327"/>
        </pc:sldMkLst>
      </pc:sldChg>
      <pc:sldChg chg="del">
        <pc:chgData name="David VACHALA" userId="76d02b97-1bbd-456c-868a-7dcf11490085" providerId="ADAL" clId="{CBEB70E8-5342-4321-A61A-540C47E7F4B0}" dt="2023-08-17T14:28:58.673" v="41" actId="47"/>
        <pc:sldMkLst>
          <pc:docMk/>
          <pc:sldMk cId="2524669051" sldId="478"/>
        </pc:sldMkLst>
      </pc:sldChg>
      <pc:sldChg chg="del">
        <pc:chgData name="David VACHALA" userId="76d02b97-1bbd-456c-868a-7dcf11490085" providerId="ADAL" clId="{CBEB70E8-5342-4321-A61A-540C47E7F4B0}" dt="2023-08-17T14:29:00.747" v="42" actId="47"/>
        <pc:sldMkLst>
          <pc:docMk/>
          <pc:sldMk cId="412135555" sldId="479"/>
        </pc:sldMkLst>
      </pc:sldChg>
      <pc:sldChg chg="del">
        <pc:chgData name="David VACHALA" userId="76d02b97-1bbd-456c-868a-7dcf11490085" providerId="ADAL" clId="{CBEB70E8-5342-4321-A61A-540C47E7F4B0}" dt="2023-08-17T14:29:02.585" v="43" actId="47"/>
        <pc:sldMkLst>
          <pc:docMk/>
          <pc:sldMk cId="422321190" sldId="480"/>
        </pc:sldMkLst>
      </pc:sldChg>
      <pc:sldChg chg="del">
        <pc:chgData name="David VACHALA" userId="76d02b97-1bbd-456c-868a-7dcf11490085" providerId="ADAL" clId="{CBEB70E8-5342-4321-A61A-540C47E7F4B0}" dt="2023-08-17T14:29:02.920" v="44" actId="47"/>
        <pc:sldMkLst>
          <pc:docMk/>
          <pc:sldMk cId="351035932" sldId="481"/>
        </pc:sldMkLst>
      </pc:sldChg>
      <pc:sldChg chg="del">
        <pc:chgData name="David VACHALA" userId="76d02b97-1bbd-456c-868a-7dcf11490085" providerId="ADAL" clId="{CBEB70E8-5342-4321-A61A-540C47E7F4B0}" dt="2023-08-17T14:29:08.970" v="49" actId="47"/>
        <pc:sldMkLst>
          <pc:docMk/>
          <pc:sldMk cId="1600892711" sldId="482"/>
        </pc:sldMkLst>
      </pc:sldChg>
      <pc:sldChg chg="del">
        <pc:chgData name="David VACHALA" userId="76d02b97-1bbd-456c-868a-7dcf11490085" providerId="ADAL" clId="{CBEB70E8-5342-4321-A61A-540C47E7F4B0}" dt="2023-08-17T14:29:10.509" v="50" actId="47"/>
        <pc:sldMkLst>
          <pc:docMk/>
          <pc:sldMk cId="472945801" sldId="483"/>
        </pc:sldMkLst>
      </pc:sldChg>
      <pc:sldChg chg="del">
        <pc:chgData name="David VACHALA" userId="76d02b97-1bbd-456c-868a-7dcf11490085" providerId="ADAL" clId="{CBEB70E8-5342-4321-A61A-540C47E7F4B0}" dt="2023-08-17T14:29:11.547" v="51" actId="47"/>
        <pc:sldMkLst>
          <pc:docMk/>
          <pc:sldMk cId="2877237364" sldId="484"/>
        </pc:sldMkLst>
      </pc:sldChg>
      <pc:sldChg chg="del">
        <pc:chgData name="David VACHALA" userId="76d02b97-1bbd-456c-868a-7dcf11490085" providerId="ADAL" clId="{CBEB70E8-5342-4321-A61A-540C47E7F4B0}" dt="2023-08-17T14:29:08.160" v="47" actId="47"/>
        <pc:sldMkLst>
          <pc:docMk/>
          <pc:sldMk cId="878597769" sldId="485"/>
        </pc:sldMkLst>
      </pc:sldChg>
      <pc:sldChg chg="modSp mod">
        <pc:chgData name="David VACHALA" userId="76d02b97-1bbd-456c-868a-7dcf11490085" providerId="ADAL" clId="{CBEB70E8-5342-4321-A61A-540C47E7F4B0}" dt="2023-08-17T14:42:01.027" v="160" actId="403"/>
        <pc:sldMkLst>
          <pc:docMk/>
          <pc:sldMk cId="1200456511" sldId="486"/>
        </pc:sldMkLst>
        <pc:spChg chg="mod">
          <ac:chgData name="David VACHALA" userId="76d02b97-1bbd-456c-868a-7dcf11490085" providerId="ADAL" clId="{CBEB70E8-5342-4321-A61A-540C47E7F4B0}" dt="2023-08-17T14:41:09.703" v="152" actId="27636"/>
          <ac:spMkLst>
            <pc:docMk/>
            <pc:sldMk cId="1200456511" sldId="486"/>
            <ac:spMk id="8" creationId="{88B82E67-C906-4FA9-BD44-A226DC6C19B0}"/>
          </ac:spMkLst>
        </pc:spChg>
        <pc:spChg chg="mod">
          <ac:chgData name="David VACHALA" userId="76d02b97-1bbd-456c-868a-7dcf11490085" providerId="ADAL" clId="{CBEB70E8-5342-4321-A61A-540C47E7F4B0}" dt="2023-08-17T14:41:30.178" v="155"/>
          <ac:spMkLst>
            <pc:docMk/>
            <pc:sldMk cId="1200456511" sldId="486"/>
            <ac:spMk id="14" creationId="{6E31850A-D536-41F0-9D96-7836AAC5E502}"/>
          </ac:spMkLst>
        </pc:spChg>
        <pc:spChg chg="mod">
          <ac:chgData name="David VACHALA" userId="76d02b97-1bbd-456c-868a-7dcf11490085" providerId="ADAL" clId="{CBEB70E8-5342-4321-A61A-540C47E7F4B0}" dt="2023-08-17T14:42:01.027" v="160" actId="403"/>
          <ac:spMkLst>
            <pc:docMk/>
            <pc:sldMk cId="1200456511" sldId="486"/>
            <ac:spMk id="15" creationId="{039E4815-406A-447F-A41F-26286A4CD799}"/>
          </ac:spMkLst>
        </pc:spChg>
        <pc:picChg chg="mod">
          <ac:chgData name="David VACHALA" userId="76d02b97-1bbd-456c-868a-7dcf11490085" providerId="ADAL" clId="{CBEB70E8-5342-4321-A61A-540C47E7F4B0}" dt="2023-08-17T14:40:27.765" v="142"/>
          <ac:picMkLst>
            <pc:docMk/>
            <pc:sldMk cId="1200456511" sldId="486"/>
            <ac:picMk id="7" creationId="{B0BD3314-776A-44E8-9050-B1333A393952}"/>
          </ac:picMkLst>
        </pc:picChg>
      </pc:sldChg>
      <pc:sldChg chg="del">
        <pc:chgData name="David VACHALA" userId="76d02b97-1bbd-456c-868a-7dcf11490085" providerId="ADAL" clId="{CBEB70E8-5342-4321-A61A-540C47E7F4B0}" dt="2023-08-17T14:28:31.921" v="15" actId="47"/>
        <pc:sldMkLst>
          <pc:docMk/>
          <pc:sldMk cId="2029801302" sldId="2076138390"/>
        </pc:sldMkLst>
      </pc:sldChg>
      <pc:sldChg chg="del">
        <pc:chgData name="David VACHALA" userId="76d02b97-1bbd-456c-868a-7dcf11490085" providerId="ADAL" clId="{CBEB70E8-5342-4321-A61A-540C47E7F4B0}" dt="2023-08-17T14:28:31.098" v="11" actId="47"/>
        <pc:sldMkLst>
          <pc:docMk/>
          <pc:sldMk cId="692402689" sldId="2134805170"/>
        </pc:sldMkLst>
      </pc:sldChg>
      <pc:sldChg chg="del">
        <pc:chgData name="David VACHALA" userId="76d02b97-1bbd-456c-868a-7dcf11490085" providerId="ADAL" clId="{CBEB70E8-5342-4321-A61A-540C47E7F4B0}" dt="2023-08-17T14:28:36.113" v="22" actId="47"/>
        <pc:sldMkLst>
          <pc:docMk/>
          <pc:sldMk cId="930105299" sldId="2147479738"/>
        </pc:sldMkLst>
      </pc:sldChg>
      <pc:sldChg chg="del">
        <pc:chgData name="David VACHALA" userId="76d02b97-1bbd-456c-868a-7dcf11490085" providerId="ADAL" clId="{CBEB70E8-5342-4321-A61A-540C47E7F4B0}" dt="2023-08-17T14:28:30.890" v="10" actId="47"/>
        <pc:sldMkLst>
          <pc:docMk/>
          <pc:sldMk cId="2645887868" sldId="2147479744"/>
        </pc:sldMkLst>
      </pc:sldChg>
      <pc:sldChg chg="del">
        <pc:chgData name="David VACHALA" userId="76d02b97-1bbd-456c-868a-7dcf11490085" providerId="ADAL" clId="{CBEB70E8-5342-4321-A61A-540C47E7F4B0}" dt="2023-08-17T14:28:40.366" v="29" actId="47"/>
        <pc:sldMkLst>
          <pc:docMk/>
          <pc:sldMk cId="2694234486" sldId="2147479751"/>
        </pc:sldMkLst>
      </pc:sldChg>
      <pc:sldChg chg="del">
        <pc:chgData name="David VACHALA" userId="76d02b97-1bbd-456c-868a-7dcf11490085" providerId="ADAL" clId="{CBEB70E8-5342-4321-A61A-540C47E7F4B0}" dt="2023-08-17T14:28:34.511" v="19" actId="47"/>
        <pc:sldMkLst>
          <pc:docMk/>
          <pc:sldMk cId="3845794937" sldId="2147479758"/>
        </pc:sldMkLst>
      </pc:sldChg>
      <pc:sldChg chg="del">
        <pc:chgData name="David VACHALA" userId="76d02b97-1bbd-456c-868a-7dcf11490085" providerId="ADAL" clId="{CBEB70E8-5342-4321-A61A-540C47E7F4B0}" dt="2023-08-17T14:28:33.356" v="18" actId="47"/>
        <pc:sldMkLst>
          <pc:docMk/>
          <pc:sldMk cId="1481045983" sldId="2147479921"/>
        </pc:sldMkLst>
      </pc:sldChg>
      <pc:sldChg chg="del">
        <pc:chgData name="David VACHALA" userId="76d02b97-1bbd-456c-868a-7dcf11490085" providerId="ADAL" clId="{CBEB70E8-5342-4321-A61A-540C47E7F4B0}" dt="2023-08-17T14:28:37.309" v="26" actId="47"/>
        <pc:sldMkLst>
          <pc:docMk/>
          <pc:sldMk cId="977595210" sldId="2147480165"/>
        </pc:sldMkLst>
      </pc:sldChg>
      <pc:sldChg chg="del">
        <pc:chgData name="David VACHALA" userId="76d02b97-1bbd-456c-868a-7dcf11490085" providerId="ADAL" clId="{CBEB70E8-5342-4321-A61A-540C47E7F4B0}" dt="2023-08-17T14:28:36.521" v="24" actId="47"/>
        <pc:sldMkLst>
          <pc:docMk/>
          <pc:sldMk cId="2887744333" sldId="2147480209"/>
        </pc:sldMkLst>
      </pc:sldChg>
      <pc:sldChg chg="del">
        <pc:chgData name="David VACHALA" userId="76d02b97-1bbd-456c-868a-7dcf11490085" providerId="ADAL" clId="{CBEB70E8-5342-4321-A61A-540C47E7F4B0}" dt="2023-08-17T14:28:37" v="25" actId="47"/>
        <pc:sldMkLst>
          <pc:docMk/>
          <pc:sldMk cId="3470448380" sldId="2147480215"/>
        </pc:sldMkLst>
      </pc:sldChg>
      <pc:sldChg chg="del">
        <pc:chgData name="David VACHALA" userId="76d02b97-1bbd-456c-868a-7dcf11490085" providerId="ADAL" clId="{CBEB70E8-5342-4321-A61A-540C47E7F4B0}" dt="2023-08-17T14:28:37.759" v="27" actId="47"/>
        <pc:sldMkLst>
          <pc:docMk/>
          <pc:sldMk cId="1680697981" sldId="2147480216"/>
        </pc:sldMkLst>
      </pc:sldChg>
      <pc:sldChg chg="del">
        <pc:chgData name="David VACHALA" userId="76d02b97-1bbd-456c-868a-7dcf11490085" providerId="ADAL" clId="{CBEB70E8-5342-4321-A61A-540C47E7F4B0}" dt="2023-08-17T14:28:34.982" v="20" actId="47"/>
        <pc:sldMkLst>
          <pc:docMk/>
          <pc:sldMk cId="2431052329" sldId="2147480217"/>
        </pc:sldMkLst>
      </pc:sldChg>
      <pc:sldChg chg="del">
        <pc:chgData name="David VACHALA" userId="76d02b97-1bbd-456c-868a-7dcf11490085" providerId="ADAL" clId="{CBEB70E8-5342-4321-A61A-540C47E7F4B0}" dt="2023-08-17T14:28:35.213" v="21" actId="47"/>
        <pc:sldMkLst>
          <pc:docMk/>
          <pc:sldMk cId="1617770723" sldId="2147480218"/>
        </pc:sldMkLst>
      </pc:sldChg>
      <pc:sldChg chg="del">
        <pc:chgData name="David VACHALA" userId="76d02b97-1bbd-456c-868a-7dcf11490085" providerId="ADAL" clId="{CBEB70E8-5342-4321-A61A-540C47E7F4B0}" dt="2023-08-17T14:28:38.631" v="28" actId="47"/>
        <pc:sldMkLst>
          <pc:docMk/>
          <pc:sldMk cId="3188052464" sldId="2147480219"/>
        </pc:sldMkLst>
      </pc:sldChg>
      <pc:sldChg chg="del">
        <pc:chgData name="David VACHALA" userId="76d02b97-1bbd-456c-868a-7dcf11490085" providerId="ADAL" clId="{CBEB70E8-5342-4321-A61A-540C47E7F4B0}" dt="2023-08-17T14:28:32.179" v="16" actId="47"/>
        <pc:sldMkLst>
          <pc:docMk/>
          <pc:sldMk cId="1966293989" sldId="2147480220"/>
        </pc:sldMkLst>
      </pc:sldChg>
      <pc:sldChg chg="del">
        <pc:chgData name="David VACHALA" userId="76d02b97-1bbd-456c-868a-7dcf11490085" providerId="ADAL" clId="{CBEB70E8-5342-4321-A61A-540C47E7F4B0}" dt="2023-08-17T14:28:32.741" v="17" actId="47"/>
        <pc:sldMkLst>
          <pc:docMk/>
          <pc:sldMk cId="1687467505" sldId="2147480221"/>
        </pc:sldMkLst>
      </pc:sldChg>
      <pc:sldChg chg="del">
        <pc:chgData name="David VACHALA" userId="76d02b97-1bbd-456c-868a-7dcf11490085" providerId="ADAL" clId="{CBEB70E8-5342-4321-A61A-540C47E7F4B0}" dt="2023-08-17T14:28:31.299" v="12" actId="47"/>
        <pc:sldMkLst>
          <pc:docMk/>
          <pc:sldMk cId="2123345292" sldId="2147480223"/>
        </pc:sldMkLst>
      </pc:sldChg>
      <pc:sldChg chg="del">
        <pc:chgData name="David VACHALA" userId="76d02b97-1bbd-456c-868a-7dcf11490085" providerId="ADAL" clId="{CBEB70E8-5342-4321-A61A-540C47E7F4B0}" dt="2023-08-17T14:28:36.303" v="23" actId="47"/>
        <pc:sldMkLst>
          <pc:docMk/>
          <pc:sldMk cId="4227864181" sldId="2147480224"/>
        </pc:sldMkLst>
      </pc:sldChg>
      <pc:sldChg chg="del">
        <pc:chgData name="David VACHALA" userId="76d02b97-1bbd-456c-868a-7dcf11490085" providerId="ADAL" clId="{CBEB70E8-5342-4321-A61A-540C47E7F4B0}" dt="2023-08-17T14:28:31.716" v="13" actId="47"/>
        <pc:sldMkLst>
          <pc:docMk/>
          <pc:sldMk cId="4104348978" sldId="2147480227"/>
        </pc:sldMkLst>
      </pc:sldChg>
      <pc:sldChg chg="del">
        <pc:chgData name="David VACHALA" userId="76d02b97-1bbd-456c-868a-7dcf11490085" providerId="ADAL" clId="{CBEB70E8-5342-4321-A61A-540C47E7F4B0}" dt="2023-08-17T14:28:31.740" v="14" actId="47"/>
        <pc:sldMkLst>
          <pc:docMk/>
          <pc:sldMk cId="2957265129" sldId="2147480228"/>
        </pc:sldMkLst>
      </pc:sldChg>
      <pc:sldChg chg="del">
        <pc:chgData name="David VACHALA" userId="76d02b97-1bbd-456c-868a-7dcf11490085" providerId="ADAL" clId="{CBEB70E8-5342-4321-A61A-540C47E7F4B0}" dt="2023-08-17T14:28:42.809" v="30" actId="47"/>
        <pc:sldMkLst>
          <pc:docMk/>
          <pc:sldMk cId="966663278" sldId="2147480229"/>
        </pc:sldMkLst>
      </pc:sldChg>
      <pc:sldChg chg="del">
        <pc:chgData name="David VACHALA" userId="76d02b97-1bbd-456c-868a-7dcf11490085" providerId="ADAL" clId="{CBEB70E8-5342-4321-A61A-540C47E7F4B0}" dt="2023-08-17T14:29:55.909" v="79" actId="47"/>
        <pc:sldMkLst>
          <pc:docMk/>
          <pc:sldMk cId="1898894759" sldId="2147480231"/>
        </pc:sldMkLst>
      </pc:sldChg>
      <pc:sldChg chg="del">
        <pc:chgData name="David VACHALA" userId="76d02b97-1bbd-456c-868a-7dcf11490085" providerId="ADAL" clId="{CBEB70E8-5342-4321-A61A-540C47E7F4B0}" dt="2023-08-17T14:29:57.892" v="81" actId="47"/>
        <pc:sldMkLst>
          <pc:docMk/>
          <pc:sldMk cId="956709580" sldId="2147480232"/>
        </pc:sldMkLst>
      </pc:sldChg>
      <pc:sldChg chg="addSp modSp new add del mod">
        <pc:chgData name="David VACHALA" userId="76d02b97-1bbd-456c-868a-7dcf11490085" providerId="ADAL" clId="{CBEB70E8-5342-4321-A61A-540C47E7F4B0}" dt="2023-08-28T10:04:28.511" v="180" actId="20577"/>
        <pc:sldMkLst>
          <pc:docMk/>
          <pc:sldMk cId="3756001372" sldId="2147480233"/>
        </pc:sldMkLst>
        <pc:spChg chg="mod">
          <ac:chgData name="David VACHALA" userId="76d02b97-1bbd-456c-868a-7dcf11490085" providerId="ADAL" clId="{CBEB70E8-5342-4321-A61A-540C47E7F4B0}" dt="2023-08-28T10:01:50.198" v="175" actId="20577"/>
          <ac:spMkLst>
            <pc:docMk/>
            <pc:sldMk cId="3756001372" sldId="2147480233"/>
            <ac:spMk id="2" creationId="{B165F79E-3EF7-5577-417F-1262CF93EE31}"/>
          </ac:spMkLst>
        </pc:spChg>
        <pc:spChg chg="mod">
          <ac:chgData name="David VACHALA" userId="76d02b97-1bbd-456c-868a-7dcf11490085" providerId="ADAL" clId="{CBEB70E8-5342-4321-A61A-540C47E7F4B0}" dt="2023-08-28T10:01:14.848" v="164" actId="14100"/>
          <ac:spMkLst>
            <pc:docMk/>
            <pc:sldMk cId="3756001372" sldId="2147480233"/>
            <ac:spMk id="3" creationId="{B7D0ED3B-0C57-62BB-3C6F-DE9040BEB54C}"/>
          </ac:spMkLst>
        </pc:spChg>
        <pc:spChg chg="add mod">
          <ac:chgData name="David VACHALA" userId="76d02b97-1bbd-456c-868a-7dcf11490085" providerId="ADAL" clId="{CBEB70E8-5342-4321-A61A-540C47E7F4B0}" dt="2023-08-28T10:04:28.511" v="180" actId="20577"/>
          <ac:spMkLst>
            <pc:docMk/>
            <pc:sldMk cId="3756001372" sldId="2147480233"/>
            <ac:spMk id="6" creationId="{795A9879-B28A-E991-D808-6F76FDB854D0}"/>
          </ac:spMkLst>
        </pc:spChg>
        <pc:picChg chg="add mod">
          <ac:chgData name="David VACHALA" userId="76d02b97-1bbd-456c-868a-7dcf11490085" providerId="ADAL" clId="{CBEB70E8-5342-4321-A61A-540C47E7F4B0}" dt="2023-08-28T10:04:24.281" v="178" actId="1076"/>
          <ac:picMkLst>
            <pc:docMk/>
            <pc:sldMk cId="3756001372" sldId="2147480233"/>
            <ac:picMk id="1026" creationId="{215670CC-BFA8-6639-49E7-A28146D20D6B}"/>
          </ac:picMkLst>
        </pc:picChg>
      </pc:sldChg>
      <pc:sldChg chg="new del">
        <pc:chgData name="David VACHALA" userId="76d02b97-1bbd-456c-868a-7dcf11490085" providerId="ADAL" clId="{CBEB70E8-5342-4321-A61A-540C47E7F4B0}" dt="2023-08-17T14:29:46.618" v="68" actId="680"/>
        <pc:sldMkLst>
          <pc:docMk/>
          <pc:sldMk cId="1849179479" sldId="2147480234"/>
        </pc:sldMkLst>
      </pc:sldChg>
      <pc:sldChg chg="modSp new mod">
        <pc:chgData name="David VACHALA" userId="76d02b97-1bbd-456c-868a-7dcf11490085" providerId="ADAL" clId="{CBEB70E8-5342-4321-A61A-540C47E7F4B0}" dt="2023-08-17T14:29:53.900" v="78" actId="20577"/>
        <pc:sldMkLst>
          <pc:docMk/>
          <pc:sldMk cId="2261045092" sldId="2147480234"/>
        </pc:sldMkLst>
        <pc:spChg chg="mod">
          <ac:chgData name="David VACHALA" userId="76d02b97-1bbd-456c-868a-7dcf11490085" providerId="ADAL" clId="{CBEB70E8-5342-4321-A61A-540C47E7F4B0}" dt="2023-08-17T14:29:53.900" v="78" actId="20577"/>
          <ac:spMkLst>
            <pc:docMk/>
            <pc:sldMk cId="2261045092" sldId="2147480234"/>
            <ac:spMk id="2" creationId="{71DE7EB3-5896-C287-95F2-C39A538F19A4}"/>
          </ac:spMkLst>
        </pc:spChg>
      </pc:sldChg>
      <pc:sldChg chg="add">
        <pc:chgData name="David VACHALA" userId="76d02b97-1bbd-456c-868a-7dcf11490085" providerId="ADAL" clId="{CBEB70E8-5342-4321-A61A-540C47E7F4B0}" dt="2023-08-17T14:30:03.919" v="82"/>
        <pc:sldMkLst>
          <pc:docMk/>
          <pc:sldMk cId="147076190" sldId="2147480235"/>
        </pc:sldMkLst>
      </pc:sldChg>
      <pc:sldChg chg="addSp delSp modSp add mod ord">
        <pc:chgData name="David VACHALA" userId="76d02b97-1bbd-456c-868a-7dcf11490085" providerId="ADAL" clId="{CBEB70E8-5342-4321-A61A-540C47E7F4B0}" dt="2023-08-28T10:42:43.400" v="437"/>
        <pc:sldMkLst>
          <pc:docMk/>
          <pc:sldMk cId="3230850264" sldId="2147480236"/>
        </pc:sldMkLst>
        <pc:spChg chg="mod">
          <ac:chgData name="David VACHALA" userId="76d02b97-1bbd-456c-868a-7dcf11490085" providerId="ADAL" clId="{CBEB70E8-5342-4321-A61A-540C47E7F4B0}" dt="2023-08-28T10:06:00.683" v="192" actId="20577"/>
          <ac:spMkLst>
            <pc:docMk/>
            <pc:sldMk cId="3230850264" sldId="2147480236"/>
            <ac:spMk id="2" creationId="{B165F79E-3EF7-5577-417F-1262CF93EE31}"/>
          </ac:spMkLst>
        </pc:spChg>
        <pc:spChg chg="del">
          <ac:chgData name="David VACHALA" userId="76d02b97-1bbd-456c-868a-7dcf11490085" providerId="ADAL" clId="{CBEB70E8-5342-4321-A61A-540C47E7F4B0}" dt="2023-08-28T10:06:20.940" v="193" actId="478"/>
          <ac:spMkLst>
            <pc:docMk/>
            <pc:sldMk cId="3230850264" sldId="2147480236"/>
            <ac:spMk id="3" creationId="{B7D0ED3B-0C57-62BB-3C6F-DE9040BEB54C}"/>
          </ac:spMkLst>
        </pc:spChg>
        <pc:spChg chg="add mod">
          <ac:chgData name="David VACHALA" userId="76d02b97-1bbd-456c-868a-7dcf11490085" providerId="ADAL" clId="{CBEB70E8-5342-4321-A61A-540C47E7F4B0}" dt="2023-08-28T10:06:39.316" v="200" actId="1076"/>
          <ac:spMkLst>
            <pc:docMk/>
            <pc:sldMk cId="3230850264" sldId="2147480236"/>
            <ac:spMk id="6" creationId="{72E1F1BC-9710-2F97-6D57-C54E2FDECBFB}"/>
          </ac:spMkLst>
        </pc:spChg>
        <pc:picChg chg="add mod">
          <ac:chgData name="David VACHALA" userId="76d02b97-1bbd-456c-868a-7dcf11490085" providerId="ADAL" clId="{CBEB70E8-5342-4321-A61A-540C47E7F4B0}" dt="2023-08-28T10:06:28.681" v="198" actId="1076"/>
          <ac:picMkLst>
            <pc:docMk/>
            <pc:sldMk cId="3230850264" sldId="2147480236"/>
            <ac:picMk id="2050" creationId="{064C9EFE-2D8B-16AD-0FEC-BCC9E623111F}"/>
          </ac:picMkLst>
        </pc:picChg>
      </pc:sldChg>
      <pc:sldChg chg="addSp delSp modSp add mod ord">
        <pc:chgData name="David VACHALA" userId="76d02b97-1bbd-456c-868a-7dcf11490085" providerId="ADAL" clId="{CBEB70E8-5342-4321-A61A-540C47E7F4B0}" dt="2023-08-28T10:42:22.136" v="433" actId="20577"/>
        <pc:sldMkLst>
          <pc:docMk/>
          <pc:sldMk cId="1654578647" sldId="2147480237"/>
        </pc:sldMkLst>
        <pc:spChg chg="mod">
          <ac:chgData name="David VACHALA" userId="76d02b97-1bbd-456c-868a-7dcf11490085" providerId="ADAL" clId="{CBEB70E8-5342-4321-A61A-540C47E7F4B0}" dt="2023-08-28T10:13:46.164" v="205" actId="27636"/>
          <ac:spMkLst>
            <pc:docMk/>
            <pc:sldMk cId="1654578647" sldId="2147480237"/>
            <ac:spMk id="2" creationId="{B165F79E-3EF7-5577-417F-1262CF93EE31}"/>
          </ac:spMkLst>
        </pc:spChg>
        <pc:spChg chg="del">
          <ac:chgData name="David VACHALA" userId="76d02b97-1bbd-456c-868a-7dcf11490085" providerId="ADAL" clId="{CBEB70E8-5342-4321-A61A-540C47E7F4B0}" dt="2023-08-28T10:29:10.622" v="343" actId="478"/>
          <ac:spMkLst>
            <pc:docMk/>
            <pc:sldMk cId="1654578647" sldId="2147480237"/>
            <ac:spMk id="3" creationId="{B7D0ED3B-0C57-62BB-3C6F-DE9040BEB54C}"/>
          </ac:spMkLst>
        </pc:spChg>
        <pc:spChg chg="add mod">
          <ac:chgData name="David VACHALA" userId="76d02b97-1bbd-456c-868a-7dcf11490085" providerId="ADAL" clId="{CBEB70E8-5342-4321-A61A-540C47E7F4B0}" dt="2023-08-28T10:13:58.477" v="207" actId="1076"/>
          <ac:spMkLst>
            <pc:docMk/>
            <pc:sldMk cId="1654578647" sldId="2147480237"/>
            <ac:spMk id="6" creationId="{65413B36-4920-0E9B-8FF0-D74410C6127B}"/>
          </ac:spMkLst>
        </pc:spChg>
        <pc:spChg chg="add mod">
          <ac:chgData name="David VACHALA" userId="76d02b97-1bbd-456c-868a-7dcf11490085" providerId="ADAL" clId="{CBEB70E8-5342-4321-A61A-540C47E7F4B0}" dt="2023-08-28T10:42:22.136" v="433" actId="20577"/>
          <ac:spMkLst>
            <pc:docMk/>
            <pc:sldMk cId="1654578647" sldId="2147480237"/>
            <ac:spMk id="8" creationId="{C3082F5E-DA58-0645-8711-CEEE31F62088}"/>
          </ac:spMkLst>
        </pc:spChg>
        <pc:picChg chg="add mod">
          <ac:chgData name="David VACHALA" userId="76d02b97-1bbd-456c-868a-7dcf11490085" providerId="ADAL" clId="{CBEB70E8-5342-4321-A61A-540C47E7F4B0}" dt="2023-08-28T10:29:22.075" v="349" actId="14100"/>
          <ac:picMkLst>
            <pc:docMk/>
            <pc:sldMk cId="1654578647" sldId="2147480237"/>
            <ac:picMk id="9218" creationId="{D1340493-F875-7322-F5F4-F0824F0CA829}"/>
          </ac:picMkLst>
        </pc:picChg>
        <pc:picChg chg="add mod">
          <ac:chgData name="David VACHALA" userId="76d02b97-1bbd-456c-868a-7dcf11490085" providerId="ADAL" clId="{CBEB70E8-5342-4321-A61A-540C47E7F4B0}" dt="2023-08-28T10:29:25.779" v="351" actId="1076"/>
          <ac:picMkLst>
            <pc:docMk/>
            <pc:sldMk cId="1654578647" sldId="2147480237"/>
            <ac:picMk id="9220" creationId="{0B0E106C-0324-C2EC-61A1-EFE46ABABB6C}"/>
          </ac:picMkLst>
        </pc:picChg>
      </pc:sldChg>
      <pc:sldChg chg="addSp delSp modSp add mod ord">
        <pc:chgData name="David VACHALA" userId="76d02b97-1bbd-456c-868a-7dcf11490085" providerId="ADAL" clId="{CBEB70E8-5342-4321-A61A-540C47E7F4B0}" dt="2023-08-28T10:42:35.091" v="435"/>
        <pc:sldMkLst>
          <pc:docMk/>
          <pc:sldMk cId="677560002" sldId="2147480238"/>
        </pc:sldMkLst>
        <pc:spChg chg="mod">
          <ac:chgData name="David VACHALA" userId="76d02b97-1bbd-456c-868a-7dcf11490085" providerId="ADAL" clId="{CBEB70E8-5342-4321-A61A-540C47E7F4B0}" dt="2023-08-28T10:16:23.638" v="245" actId="20577"/>
          <ac:spMkLst>
            <pc:docMk/>
            <pc:sldMk cId="677560002" sldId="2147480238"/>
            <ac:spMk id="2" creationId="{B165F79E-3EF7-5577-417F-1262CF93EE31}"/>
          </ac:spMkLst>
        </pc:spChg>
        <pc:spChg chg="del">
          <ac:chgData name="David VACHALA" userId="76d02b97-1bbd-456c-868a-7dcf11490085" providerId="ADAL" clId="{CBEB70E8-5342-4321-A61A-540C47E7F4B0}" dt="2023-08-28T10:16:39.985" v="246" actId="478"/>
          <ac:spMkLst>
            <pc:docMk/>
            <pc:sldMk cId="677560002" sldId="2147480238"/>
            <ac:spMk id="3" creationId="{B7D0ED3B-0C57-62BB-3C6F-DE9040BEB54C}"/>
          </ac:spMkLst>
        </pc:spChg>
        <pc:spChg chg="add mod">
          <ac:chgData name="David VACHALA" userId="76d02b97-1bbd-456c-868a-7dcf11490085" providerId="ADAL" clId="{CBEB70E8-5342-4321-A61A-540C47E7F4B0}" dt="2023-08-28T10:16:07.464" v="242" actId="1076"/>
          <ac:spMkLst>
            <pc:docMk/>
            <pc:sldMk cId="677560002" sldId="2147480238"/>
            <ac:spMk id="6" creationId="{9337DEF2-DE96-EB4C-9076-A362C12E98DD}"/>
          </ac:spMkLst>
        </pc:spChg>
        <pc:picChg chg="add mod">
          <ac:chgData name="David VACHALA" userId="76d02b97-1bbd-456c-868a-7dcf11490085" providerId="ADAL" clId="{CBEB70E8-5342-4321-A61A-540C47E7F4B0}" dt="2023-08-28T10:16:49.876" v="252" actId="14100"/>
          <ac:picMkLst>
            <pc:docMk/>
            <pc:sldMk cId="677560002" sldId="2147480238"/>
            <ac:picMk id="3074" creationId="{B6A25CFC-F6D4-4292-392E-26DC40AEB190}"/>
          </ac:picMkLst>
        </pc:picChg>
        <pc:picChg chg="add mod">
          <ac:chgData name="David VACHALA" userId="76d02b97-1bbd-456c-868a-7dcf11490085" providerId="ADAL" clId="{CBEB70E8-5342-4321-A61A-540C47E7F4B0}" dt="2023-08-28T10:16:56.393" v="254" actId="1076"/>
          <ac:picMkLst>
            <pc:docMk/>
            <pc:sldMk cId="677560002" sldId="2147480238"/>
            <ac:picMk id="3076" creationId="{12017064-8EF3-3B15-EC77-C095D2FF5AA1}"/>
          </ac:picMkLst>
        </pc:picChg>
      </pc:sldChg>
      <pc:sldChg chg="addSp delSp modSp add mod">
        <pc:chgData name="David VACHALA" userId="76d02b97-1bbd-456c-868a-7dcf11490085" providerId="ADAL" clId="{CBEB70E8-5342-4321-A61A-540C47E7F4B0}" dt="2023-08-28T10:33:45.313" v="422" actId="20577"/>
        <pc:sldMkLst>
          <pc:docMk/>
          <pc:sldMk cId="1990505909" sldId="2147480239"/>
        </pc:sldMkLst>
        <pc:spChg chg="mod">
          <ac:chgData name="David VACHALA" userId="76d02b97-1bbd-456c-868a-7dcf11490085" providerId="ADAL" clId="{CBEB70E8-5342-4321-A61A-540C47E7F4B0}" dt="2023-08-28T10:33:45.313" v="422" actId="20577"/>
          <ac:spMkLst>
            <pc:docMk/>
            <pc:sldMk cId="1990505909" sldId="2147480239"/>
            <ac:spMk id="2" creationId="{B165F79E-3EF7-5577-417F-1262CF93EE31}"/>
          </ac:spMkLst>
        </pc:spChg>
        <pc:spChg chg="del">
          <ac:chgData name="David VACHALA" userId="76d02b97-1bbd-456c-868a-7dcf11490085" providerId="ADAL" clId="{CBEB70E8-5342-4321-A61A-540C47E7F4B0}" dt="2023-08-28T10:33:06.624" v="379" actId="478"/>
          <ac:spMkLst>
            <pc:docMk/>
            <pc:sldMk cId="1990505909" sldId="2147480239"/>
            <ac:spMk id="3" creationId="{B7D0ED3B-0C57-62BB-3C6F-DE9040BEB54C}"/>
          </ac:spMkLst>
        </pc:spChg>
        <pc:spChg chg="add mod">
          <ac:chgData name="David VACHALA" userId="76d02b97-1bbd-456c-868a-7dcf11490085" providerId="ADAL" clId="{CBEB70E8-5342-4321-A61A-540C47E7F4B0}" dt="2023-08-28T10:33:33.662" v="388" actId="20577"/>
          <ac:spMkLst>
            <pc:docMk/>
            <pc:sldMk cId="1990505909" sldId="2147480239"/>
            <ac:spMk id="5" creationId="{44981B0D-91EC-F44E-5FC7-37431F7EE41E}"/>
          </ac:spMkLst>
        </pc:spChg>
        <pc:picChg chg="add mod">
          <ac:chgData name="David VACHALA" userId="76d02b97-1bbd-456c-868a-7dcf11490085" providerId="ADAL" clId="{CBEB70E8-5342-4321-A61A-540C47E7F4B0}" dt="2023-08-28T10:33:17.479" v="384" actId="1076"/>
          <ac:picMkLst>
            <pc:docMk/>
            <pc:sldMk cId="1990505909" sldId="2147480239"/>
            <ac:picMk id="10242" creationId="{234AA6B5-6FF2-47C1-4354-914BFCBB51C2}"/>
          </ac:picMkLst>
        </pc:picChg>
      </pc:sldChg>
      <pc:sldChg chg="addSp delSp modSp add mod ord">
        <pc:chgData name="David VACHALA" userId="76d02b97-1bbd-456c-868a-7dcf11490085" providerId="ADAL" clId="{CBEB70E8-5342-4321-A61A-540C47E7F4B0}" dt="2023-08-30T09:18:28.537" v="705" actId="14100"/>
        <pc:sldMkLst>
          <pc:docMk/>
          <pc:sldMk cId="1801278612" sldId="2147480240"/>
        </pc:sldMkLst>
        <pc:spChg chg="mod">
          <ac:chgData name="David VACHALA" userId="76d02b97-1bbd-456c-868a-7dcf11490085" providerId="ADAL" clId="{CBEB70E8-5342-4321-A61A-540C47E7F4B0}" dt="2023-08-28T10:15:02.704" v="235" actId="20577"/>
          <ac:spMkLst>
            <pc:docMk/>
            <pc:sldMk cId="1801278612" sldId="2147480240"/>
            <ac:spMk id="2" creationId="{B165F79E-3EF7-5577-417F-1262CF93EE31}"/>
          </ac:spMkLst>
        </pc:spChg>
        <pc:spChg chg="del mod">
          <ac:chgData name="David VACHALA" userId="76d02b97-1bbd-456c-868a-7dcf11490085" providerId="ADAL" clId="{CBEB70E8-5342-4321-A61A-540C47E7F4B0}" dt="2023-08-28T10:39:46.393" v="425" actId="478"/>
          <ac:spMkLst>
            <pc:docMk/>
            <pc:sldMk cId="1801278612" sldId="2147480240"/>
            <ac:spMk id="3" creationId="{B7D0ED3B-0C57-62BB-3C6F-DE9040BEB54C}"/>
          </ac:spMkLst>
        </pc:spChg>
        <pc:spChg chg="add mod">
          <ac:chgData name="David VACHALA" userId="76d02b97-1bbd-456c-868a-7dcf11490085" providerId="ADAL" clId="{CBEB70E8-5342-4321-A61A-540C47E7F4B0}" dt="2023-08-28T10:15:12.486" v="237" actId="1076"/>
          <ac:spMkLst>
            <pc:docMk/>
            <pc:sldMk cId="1801278612" sldId="2147480240"/>
            <ac:spMk id="6" creationId="{9132D0F7-B5B1-F0D4-EA9A-C73107350670}"/>
          </ac:spMkLst>
        </pc:spChg>
        <pc:spChg chg="add mod">
          <ac:chgData name="David VACHALA" userId="76d02b97-1bbd-456c-868a-7dcf11490085" providerId="ADAL" clId="{CBEB70E8-5342-4321-A61A-540C47E7F4B0}" dt="2023-08-30T09:18:28.537" v="705" actId="14100"/>
          <ac:spMkLst>
            <pc:docMk/>
            <pc:sldMk cId="1801278612" sldId="2147480240"/>
            <ac:spMk id="11" creationId="{7D3A0ED4-8960-DD66-2225-B19CF7A387E3}"/>
          </ac:spMkLst>
        </pc:spChg>
        <pc:picChg chg="add del">
          <ac:chgData name="David VACHALA" userId="76d02b97-1bbd-456c-868a-7dcf11490085" providerId="ADAL" clId="{CBEB70E8-5342-4321-A61A-540C47E7F4B0}" dt="2023-08-28T10:39:48.242" v="427" actId="22"/>
          <ac:picMkLst>
            <pc:docMk/>
            <pc:sldMk cId="1801278612" sldId="2147480240"/>
            <ac:picMk id="8" creationId="{E427AF03-EA2E-BB4B-9282-A00851B9D518}"/>
          </ac:picMkLst>
        </pc:picChg>
        <pc:picChg chg="add mod">
          <ac:chgData name="David VACHALA" userId="76d02b97-1bbd-456c-868a-7dcf11490085" providerId="ADAL" clId="{CBEB70E8-5342-4321-A61A-540C47E7F4B0}" dt="2023-08-28T10:39:57.607" v="430" actId="1076"/>
          <ac:picMkLst>
            <pc:docMk/>
            <pc:sldMk cId="1801278612" sldId="2147480240"/>
            <ac:picMk id="10" creationId="{792E284C-1E4D-B763-033B-7926EA77C5EA}"/>
          </ac:picMkLst>
        </pc:picChg>
      </pc:sldChg>
      <pc:sldChg chg="addSp delSp modSp add mod">
        <pc:chgData name="David VACHALA" userId="76d02b97-1bbd-456c-868a-7dcf11490085" providerId="ADAL" clId="{CBEB70E8-5342-4321-A61A-540C47E7F4B0}" dt="2023-08-28T10:23:05.178" v="312"/>
        <pc:sldMkLst>
          <pc:docMk/>
          <pc:sldMk cId="2687328124" sldId="2147480241"/>
        </pc:sldMkLst>
        <pc:spChg chg="mod">
          <ac:chgData name="David VACHALA" userId="76d02b97-1bbd-456c-868a-7dcf11490085" providerId="ADAL" clId="{CBEB70E8-5342-4321-A61A-540C47E7F4B0}" dt="2023-08-28T10:22:28.210" v="303" actId="20577"/>
          <ac:spMkLst>
            <pc:docMk/>
            <pc:sldMk cId="2687328124" sldId="2147480241"/>
            <ac:spMk id="2" creationId="{B165F79E-3EF7-5577-417F-1262CF93EE31}"/>
          </ac:spMkLst>
        </pc:spChg>
        <pc:spChg chg="del">
          <ac:chgData name="David VACHALA" userId="76d02b97-1bbd-456c-868a-7dcf11490085" providerId="ADAL" clId="{CBEB70E8-5342-4321-A61A-540C47E7F4B0}" dt="2023-08-28T10:21:34.792" v="255" actId="478"/>
          <ac:spMkLst>
            <pc:docMk/>
            <pc:sldMk cId="2687328124" sldId="2147480241"/>
            <ac:spMk id="3" creationId="{B7D0ED3B-0C57-62BB-3C6F-DE9040BEB54C}"/>
          </ac:spMkLst>
        </pc:spChg>
        <pc:spChg chg="add mod">
          <ac:chgData name="David VACHALA" userId="76d02b97-1bbd-456c-868a-7dcf11490085" providerId="ADAL" clId="{CBEB70E8-5342-4321-A61A-540C47E7F4B0}" dt="2023-08-28T10:23:05.178" v="312"/>
          <ac:spMkLst>
            <pc:docMk/>
            <pc:sldMk cId="2687328124" sldId="2147480241"/>
            <ac:spMk id="5" creationId="{6EEA6453-D90F-5A64-DCE6-30B85659AA1B}"/>
          </ac:spMkLst>
        </pc:spChg>
        <pc:picChg chg="add mod">
          <ac:chgData name="David VACHALA" userId="76d02b97-1bbd-456c-868a-7dcf11490085" providerId="ADAL" clId="{CBEB70E8-5342-4321-A61A-540C47E7F4B0}" dt="2023-08-28T10:22:32.317" v="305" actId="14100"/>
          <ac:picMkLst>
            <pc:docMk/>
            <pc:sldMk cId="2687328124" sldId="2147480241"/>
            <ac:picMk id="4098" creationId="{2B69DA63-C024-F519-8EBB-48DC7F2E5B71}"/>
          </ac:picMkLst>
        </pc:picChg>
      </pc:sldChg>
      <pc:sldChg chg="add">
        <pc:chgData name="David VACHALA" userId="76d02b97-1bbd-456c-868a-7dcf11490085" providerId="ADAL" clId="{CBEB70E8-5342-4321-A61A-540C47E7F4B0}" dt="2023-08-28T10:23:52.434" v="313"/>
        <pc:sldMkLst>
          <pc:docMk/>
          <pc:sldMk cId="2590153759" sldId="2147480242"/>
        </pc:sldMkLst>
      </pc:sldChg>
      <pc:sldChg chg="add del">
        <pc:chgData name="David VACHALA" userId="76d02b97-1bbd-456c-868a-7dcf11490085" providerId="ADAL" clId="{CBEB70E8-5342-4321-A61A-540C47E7F4B0}" dt="2023-08-28T10:14:35.653" v="212"/>
        <pc:sldMkLst>
          <pc:docMk/>
          <pc:sldMk cId="4182034950" sldId="2147480242"/>
        </pc:sldMkLst>
      </pc:sldChg>
      <pc:sldChg chg="addSp delSp modSp add mod">
        <pc:chgData name="David VACHALA" userId="76d02b97-1bbd-456c-868a-7dcf11490085" providerId="ADAL" clId="{CBEB70E8-5342-4321-A61A-540C47E7F4B0}" dt="2023-08-28T10:34:03.866" v="424"/>
        <pc:sldMkLst>
          <pc:docMk/>
          <pc:sldMk cId="51685968" sldId="2147480243"/>
        </pc:sldMkLst>
        <pc:spChg chg="mod">
          <ac:chgData name="David VACHALA" userId="76d02b97-1bbd-456c-868a-7dcf11490085" providerId="ADAL" clId="{CBEB70E8-5342-4321-A61A-540C47E7F4B0}" dt="2023-08-28T10:34:03.866" v="424"/>
          <ac:spMkLst>
            <pc:docMk/>
            <pc:sldMk cId="51685968" sldId="2147480243"/>
            <ac:spMk id="5" creationId="{6EEA6453-D90F-5A64-DCE6-30B85659AA1B}"/>
          </ac:spMkLst>
        </pc:spChg>
        <pc:picChg chg="del">
          <ac:chgData name="David VACHALA" userId="76d02b97-1bbd-456c-868a-7dcf11490085" providerId="ADAL" clId="{CBEB70E8-5342-4321-A61A-540C47E7F4B0}" dt="2023-08-28T10:24:43.426" v="322" actId="478"/>
          <ac:picMkLst>
            <pc:docMk/>
            <pc:sldMk cId="51685968" sldId="2147480243"/>
            <ac:picMk id="4098" creationId="{2B69DA63-C024-F519-8EBB-48DC7F2E5B71}"/>
          </ac:picMkLst>
        </pc:picChg>
        <pc:picChg chg="add mod">
          <ac:chgData name="David VACHALA" userId="76d02b97-1bbd-456c-868a-7dcf11490085" providerId="ADAL" clId="{CBEB70E8-5342-4321-A61A-540C47E7F4B0}" dt="2023-08-28T10:24:50.907" v="325" actId="1076"/>
          <ac:picMkLst>
            <pc:docMk/>
            <pc:sldMk cId="51685968" sldId="2147480243"/>
            <ac:picMk id="7170" creationId="{5F8013FA-7C61-E82C-3CC4-085E168BAAE5}"/>
          </ac:picMkLst>
        </pc:picChg>
      </pc:sldChg>
      <pc:sldChg chg="addSp delSp modSp add mod">
        <pc:chgData name="David VACHALA" userId="76d02b97-1bbd-456c-868a-7dcf11490085" providerId="ADAL" clId="{CBEB70E8-5342-4321-A61A-540C47E7F4B0}" dt="2023-08-28T10:25:59.051" v="335" actId="20577"/>
        <pc:sldMkLst>
          <pc:docMk/>
          <pc:sldMk cId="3782524266" sldId="2147480244"/>
        </pc:sldMkLst>
        <pc:spChg chg="mod">
          <ac:chgData name="David VACHALA" userId="76d02b97-1bbd-456c-868a-7dcf11490085" providerId="ADAL" clId="{CBEB70E8-5342-4321-A61A-540C47E7F4B0}" dt="2023-08-28T10:25:59.051" v="335" actId="20577"/>
          <ac:spMkLst>
            <pc:docMk/>
            <pc:sldMk cId="3782524266" sldId="2147480244"/>
            <ac:spMk id="5" creationId="{6EEA6453-D90F-5A64-DCE6-30B85659AA1B}"/>
          </ac:spMkLst>
        </pc:spChg>
        <pc:picChg chg="del">
          <ac:chgData name="David VACHALA" userId="76d02b97-1bbd-456c-868a-7dcf11490085" providerId="ADAL" clId="{CBEB70E8-5342-4321-A61A-540C47E7F4B0}" dt="2023-08-28T10:25:30.270" v="326" actId="478"/>
          <ac:picMkLst>
            <pc:docMk/>
            <pc:sldMk cId="3782524266" sldId="2147480244"/>
            <ac:picMk id="4098" creationId="{2B69DA63-C024-F519-8EBB-48DC7F2E5B71}"/>
          </ac:picMkLst>
        </pc:picChg>
        <pc:picChg chg="add mod">
          <ac:chgData name="David VACHALA" userId="76d02b97-1bbd-456c-868a-7dcf11490085" providerId="ADAL" clId="{CBEB70E8-5342-4321-A61A-540C47E7F4B0}" dt="2023-08-28T10:25:46.756" v="331" actId="1076"/>
          <ac:picMkLst>
            <pc:docMk/>
            <pc:sldMk cId="3782524266" sldId="2147480244"/>
            <ac:picMk id="6146" creationId="{2E3C39AE-4F82-E0F9-74AE-921B9D66911D}"/>
          </ac:picMkLst>
        </pc:picChg>
      </pc:sldChg>
      <pc:sldChg chg="addSp delSp modSp add mod">
        <pc:chgData name="David VACHALA" userId="76d02b97-1bbd-456c-868a-7dcf11490085" providerId="ADAL" clId="{CBEB70E8-5342-4321-A61A-540C47E7F4B0}" dt="2023-08-28T10:27:07.601" v="342" actId="20577"/>
        <pc:sldMkLst>
          <pc:docMk/>
          <pc:sldMk cId="2145609295" sldId="2147480245"/>
        </pc:sldMkLst>
        <pc:spChg chg="mod">
          <ac:chgData name="David VACHALA" userId="76d02b97-1bbd-456c-868a-7dcf11490085" providerId="ADAL" clId="{CBEB70E8-5342-4321-A61A-540C47E7F4B0}" dt="2023-08-28T10:27:07.601" v="342" actId="20577"/>
          <ac:spMkLst>
            <pc:docMk/>
            <pc:sldMk cId="2145609295" sldId="2147480245"/>
            <ac:spMk id="5" creationId="{6EEA6453-D90F-5A64-DCE6-30B85659AA1B}"/>
          </ac:spMkLst>
        </pc:spChg>
        <pc:picChg chg="del">
          <ac:chgData name="David VACHALA" userId="76d02b97-1bbd-456c-868a-7dcf11490085" providerId="ADAL" clId="{CBEB70E8-5342-4321-A61A-540C47E7F4B0}" dt="2023-08-28T10:26:35.621" v="336" actId="478"/>
          <ac:picMkLst>
            <pc:docMk/>
            <pc:sldMk cId="2145609295" sldId="2147480245"/>
            <ac:picMk id="4098" creationId="{2B69DA63-C024-F519-8EBB-48DC7F2E5B71}"/>
          </ac:picMkLst>
        </pc:picChg>
        <pc:picChg chg="add mod">
          <ac:chgData name="David VACHALA" userId="76d02b97-1bbd-456c-868a-7dcf11490085" providerId="ADAL" clId="{CBEB70E8-5342-4321-A61A-540C47E7F4B0}" dt="2023-08-28T10:26:47.213" v="339" actId="1076"/>
          <ac:picMkLst>
            <pc:docMk/>
            <pc:sldMk cId="2145609295" sldId="2147480245"/>
            <ac:picMk id="5122" creationId="{F472500C-7144-32AF-D4D6-3AF4E11F9A67}"/>
          </ac:picMkLst>
        </pc:picChg>
      </pc:sldChg>
      <pc:sldChg chg="addSp delSp modSp add mod">
        <pc:chgData name="David VACHALA" userId="76d02b97-1bbd-456c-868a-7dcf11490085" providerId="ADAL" clId="{CBEB70E8-5342-4321-A61A-540C47E7F4B0}" dt="2023-08-28T10:50:43.552" v="548" actId="14100"/>
        <pc:sldMkLst>
          <pc:docMk/>
          <pc:sldMk cId="1368507107" sldId="2147480246"/>
        </pc:sldMkLst>
        <pc:spChg chg="mod">
          <ac:chgData name="David VACHALA" userId="76d02b97-1bbd-456c-868a-7dcf11490085" providerId="ADAL" clId="{CBEB70E8-5342-4321-A61A-540C47E7F4B0}" dt="2023-08-28T10:43:46.654" v="485" actId="20577"/>
          <ac:spMkLst>
            <pc:docMk/>
            <pc:sldMk cId="1368507107" sldId="2147480246"/>
            <ac:spMk id="2" creationId="{B165F79E-3EF7-5577-417F-1262CF93EE31}"/>
          </ac:spMkLst>
        </pc:spChg>
        <pc:spChg chg="del">
          <ac:chgData name="David VACHALA" userId="76d02b97-1bbd-456c-868a-7dcf11490085" providerId="ADAL" clId="{CBEB70E8-5342-4321-A61A-540C47E7F4B0}" dt="2023-08-28T10:43:15.512" v="469" actId="478"/>
          <ac:spMkLst>
            <pc:docMk/>
            <pc:sldMk cId="1368507107" sldId="2147480246"/>
            <ac:spMk id="5" creationId="{6EEA6453-D90F-5A64-DCE6-30B85659AA1B}"/>
          </ac:spMkLst>
        </pc:spChg>
        <pc:spChg chg="add mod">
          <ac:chgData name="David VACHALA" userId="76d02b97-1bbd-456c-868a-7dcf11490085" providerId="ADAL" clId="{CBEB70E8-5342-4321-A61A-540C47E7F4B0}" dt="2023-08-28T10:50:43.552" v="548" actId="14100"/>
          <ac:spMkLst>
            <pc:docMk/>
            <pc:sldMk cId="1368507107" sldId="2147480246"/>
            <ac:spMk id="13" creationId="{EF069632-6525-2589-C102-2E8C8343DFD5}"/>
          </ac:spMkLst>
        </pc:spChg>
        <pc:picChg chg="add del">
          <ac:chgData name="David VACHALA" userId="76d02b97-1bbd-456c-868a-7dcf11490085" providerId="ADAL" clId="{CBEB70E8-5342-4321-A61A-540C47E7F4B0}" dt="2023-08-28T10:43:30.250" v="471" actId="22"/>
          <ac:picMkLst>
            <pc:docMk/>
            <pc:sldMk cId="1368507107" sldId="2147480246"/>
            <ac:picMk id="6" creationId="{E389D964-CA65-B0F5-B1D6-5725FEF6539F}"/>
          </ac:picMkLst>
        </pc:picChg>
        <pc:picChg chg="add mod">
          <ac:chgData name="David VACHALA" userId="76d02b97-1bbd-456c-868a-7dcf11490085" providerId="ADAL" clId="{CBEB70E8-5342-4321-A61A-540C47E7F4B0}" dt="2023-08-28T10:50:37.592" v="545" actId="1076"/>
          <ac:picMkLst>
            <pc:docMk/>
            <pc:sldMk cId="1368507107" sldId="2147480246"/>
            <ac:picMk id="8" creationId="{472210FD-8261-C377-34DA-66D608B2409A}"/>
          </ac:picMkLst>
        </pc:picChg>
        <pc:picChg chg="add del">
          <ac:chgData name="David VACHALA" userId="76d02b97-1bbd-456c-868a-7dcf11490085" providerId="ADAL" clId="{CBEB70E8-5342-4321-A61A-540C47E7F4B0}" dt="2023-08-28T10:44:19.290" v="487" actId="22"/>
          <ac:picMkLst>
            <pc:docMk/>
            <pc:sldMk cId="1368507107" sldId="2147480246"/>
            <ac:picMk id="10" creationId="{5F919E48-1C42-1CC2-320C-14C058B3F591}"/>
          </ac:picMkLst>
        </pc:picChg>
        <pc:picChg chg="add mod">
          <ac:chgData name="David VACHALA" userId="76d02b97-1bbd-456c-868a-7dcf11490085" providerId="ADAL" clId="{CBEB70E8-5342-4321-A61A-540C47E7F4B0}" dt="2023-08-28T10:50:41.098" v="547" actId="1076"/>
          <ac:picMkLst>
            <pc:docMk/>
            <pc:sldMk cId="1368507107" sldId="2147480246"/>
            <ac:picMk id="12" creationId="{A933C011-6453-3C10-8402-5CA906BE9C02}"/>
          </ac:picMkLst>
        </pc:picChg>
        <pc:picChg chg="del">
          <ac:chgData name="David VACHALA" userId="76d02b97-1bbd-456c-868a-7dcf11490085" providerId="ADAL" clId="{CBEB70E8-5342-4321-A61A-540C47E7F4B0}" dt="2023-08-28T10:43:05.280" v="439" actId="478"/>
          <ac:picMkLst>
            <pc:docMk/>
            <pc:sldMk cId="1368507107" sldId="2147480246"/>
            <ac:picMk id="5122" creationId="{F472500C-7144-32AF-D4D6-3AF4E11F9A67}"/>
          </ac:picMkLst>
        </pc:picChg>
      </pc:sldChg>
      <pc:sldChg chg="addSp delSp modSp add mod">
        <pc:chgData name="David VACHALA" userId="76d02b97-1bbd-456c-868a-7dcf11490085" providerId="ADAL" clId="{CBEB70E8-5342-4321-A61A-540C47E7F4B0}" dt="2023-08-28T10:50:28.060" v="543" actId="14100"/>
        <pc:sldMkLst>
          <pc:docMk/>
          <pc:sldMk cId="2256779007" sldId="2147480247"/>
        </pc:sldMkLst>
        <pc:spChg chg="mod">
          <ac:chgData name="David VACHALA" userId="76d02b97-1bbd-456c-868a-7dcf11490085" providerId="ADAL" clId="{CBEB70E8-5342-4321-A61A-540C47E7F4B0}" dt="2023-08-28T10:44:53.480" v="508" actId="27636"/>
          <ac:spMkLst>
            <pc:docMk/>
            <pc:sldMk cId="2256779007" sldId="2147480247"/>
            <ac:spMk id="2" creationId="{B165F79E-3EF7-5577-417F-1262CF93EE31}"/>
          </ac:spMkLst>
        </pc:spChg>
        <pc:spChg chg="add mod">
          <ac:chgData name="David VACHALA" userId="76d02b97-1bbd-456c-868a-7dcf11490085" providerId="ADAL" clId="{CBEB70E8-5342-4321-A61A-540C47E7F4B0}" dt="2023-08-28T10:49:47.680" v="530" actId="1076"/>
          <ac:spMkLst>
            <pc:docMk/>
            <pc:sldMk cId="2256779007" sldId="2147480247"/>
            <ac:spMk id="13" creationId="{9C6F7527-D1D0-D60C-996C-C73DA2D5B217}"/>
          </ac:spMkLst>
        </pc:spChg>
        <pc:spChg chg="add mod">
          <ac:chgData name="David VACHALA" userId="76d02b97-1bbd-456c-868a-7dcf11490085" providerId="ADAL" clId="{CBEB70E8-5342-4321-A61A-540C47E7F4B0}" dt="2023-08-28T10:50:06.158" v="535" actId="14100"/>
          <ac:spMkLst>
            <pc:docMk/>
            <pc:sldMk cId="2256779007" sldId="2147480247"/>
            <ac:spMk id="14" creationId="{172DD483-D2B6-6991-B2AA-0DF96B8C1ADD}"/>
          </ac:spMkLst>
        </pc:spChg>
        <pc:spChg chg="add mod">
          <ac:chgData name="David VACHALA" userId="76d02b97-1bbd-456c-868a-7dcf11490085" providerId="ADAL" clId="{CBEB70E8-5342-4321-A61A-540C47E7F4B0}" dt="2023-08-28T10:50:17.270" v="540" actId="1076"/>
          <ac:spMkLst>
            <pc:docMk/>
            <pc:sldMk cId="2256779007" sldId="2147480247"/>
            <ac:spMk id="15" creationId="{9B6E2D1E-54AB-498B-F0F5-51C49A7F13DB}"/>
          </ac:spMkLst>
        </pc:spChg>
        <pc:spChg chg="add mod">
          <ac:chgData name="David VACHALA" userId="76d02b97-1bbd-456c-868a-7dcf11490085" providerId="ADAL" clId="{CBEB70E8-5342-4321-A61A-540C47E7F4B0}" dt="2023-08-28T10:50:28.060" v="543" actId="14100"/>
          <ac:spMkLst>
            <pc:docMk/>
            <pc:sldMk cId="2256779007" sldId="2147480247"/>
            <ac:spMk id="16" creationId="{680F402F-FA88-3AB4-DA2B-76ADA9CF3EBE}"/>
          </ac:spMkLst>
        </pc:spChg>
        <pc:picChg chg="add mod">
          <ac:chgData name="David VACHALA" userId="76d02b97-1bbd-456c-868a-7dcf11490085" providerId="ADAL" clId="{CBEB70E8-5342-4321-A61A-540C47E7F4B0}" dt="2023-08-28T10:45:59.668" v="522" actId="1076"/>
          <ac:picMkLst>
            <pc:docMk/>
            <pc:sldMk cId="2256779007" sldId="2147480247"/>
            <ac:picMk id="5" creationId="{A30CBAE1-7146-9017-9A9F-31826C9A8A3C}"/>
          </ac:picMkLst>
        </pc:picChg>
        <pc:picChg chg="add del">
          <ac:chgData name="David VACHALA" userId="76d02b97-1bbd-456c-868a-7dcf11490085" providerId="ADAL" clId="{CBEB70E8-5342-4321-A61A-540C47E7F4B0}" dt="2023-08-28T10:45:50.482" v="517" actId="22"/>
          <ac:picMkLst>
            <pc:docMk/>
            <pc:sldMk cId="2256779007" sldId="2147480247"/>
            <ac:picMk id="7" creationId="{B372FFD4-2646-B769-6820-30B0949B25FA}"/>
          </ac:picMkLst>
        </pc:picChg>
        <pc:picChg chg="del">
          <ac:chgData name="David VACHALA" userId="76d02b97-1bbd-456c-868a-7dcf11490085" providerId="ADAL" clId="{CBEB70E8-5342-4321-A61A-540C47E7F4B0}" dt="2023-08-28T10:45:08.372" v="510" actId="478"/>
          <ac:picMkLst>
            <pc:docMk/>
            <pc:sldMk cId="2256779007" sldId="2147480247"/>
            <ac:picMk id="8" creationId="{472210FD-8261-C377-34DA-66D608B2409A}"/>
          </ac:picMkLst>
        </pc:picChg>
        <pc:picChg chg="add mod">
          <ac:chgData name="David VACHALA" userId="76d02b97-1bbd-456c-868a-7dcf11490085" providerId="ADAL" clId="{CBEB70E8-5342-4321-A61A-540C47E7F4B0}" dt="2023-08-28T10:50:02.240" v="533" actId="1076"/>
          <ac:picMkLst>
            <pc:docMk/>
            <pc:sldMk cId="2256779007" sldId="2147480247"/>
            <ac:picMk id="10" creationId="{FFB7F596-5017-3BE4-F4B7-77A7893DE9C2}"/>
          </ac:picMkLst>
        </pc:picChg>
        <pc:picChg chg="del">
          <ac:chgData name="David VACHALA" userId="76d02b97-1bbd-456c-868a-7dcf11490085" providerId="ADAL" clId="{CBEB70E8-5342-4321-A61A-540C47E7F4B0}" dt="2023-08-28T10:45:07.543" v="509" actId="478"/>
          <ac:picMkLst>
            <pc:docMk/>
            <pc:sldMk cId="2256779007" sldId="2147480247"/>
            <ac:picMk id="12" creationId="{A933C011-6453-3C10-8402-5CA906BE9C02}"/>
          </ac:picMkLst>
        </pc:picChg>
      </pc:sldChg>
      <pc:sldChg chg="addSp delSp modSp new mod">
        <pc:chgData name="David VACHALA" userId="76d02b97-1bbd-456c-868a-7dcf11490085" providerId="ADAL" clId="{CBEB70E8-5342-4321-A61A-540C47E7F4B0}" dt="2023-08-30T09:15:35.923" v="673" actId="14100"/>
        <pc:sldMkLst>
          <pc:docMk/>
          <pc:sldMk cId="2227930314" sldId="2147480248"/>
        </pc:sldMkLst>
        <pc:spChg chg="mod">
          <ac:chgData name="David VACHALA" userId="76d02b97-1bbd-456c-868a-7dcf11490085" providerId="ADAL" clId="{CBEB70E8-5342-4321-A61A-540C47E7F4B0}" dt="2023-08-28T10:52:29.550" v="554" actId="27636"/>
          <ac:spMkLst>
            <pc:docMk/>
            <pc:sldMk cId="2227930314" sldId="2147480248"/>
            <ac:spMk id="2" creationId="{3BAB172E-BA8C-821E-65E3-8D82E9260A76}"/>
          </ac:spMkLst>
        </pc:spChg>
        <pc:spChg chg="del">
          <ac:chgData name="David VACHALA" userId="76d02b97-1bbd-456c-868a-7dcf11490085" providerId="ADAL" clId="{CBEB70E8-5342-4321-A61A-540C47E7F4B0}" dt="2023-08-28T10:52:45.401" v="555" actId="478"/>
          <ac:spMkLst>
            <pc:docMk/>
            <pc:sldMk cId="2227930314" sldId="2147480248"/>
            <ac:spMk id="3" creationId="{4FD706EC-BC9E-B98C-AA0D-437655BF9BCE}"/>
          </ac:spMkLst>
        </pc:spChg>
        <pc:spChg chg="add mod">
          <ac:chgData name="David VACHALA" userId="76d02b97-1bbd-456c-868a-7dcf11490085" providerId="ADAL" clId="{CBEB70E8-5342-4321-A61A-540C47E7F4B0}" dt="2023-08-28T10:53:30.824" v="563" actId="1076"/>
          <ac:spMkLst>
            <pc:docMk/>
            <pc:sldMk cId="2227930314" sldId="2147480248"/>
            <ac:spMk id="10" creationId="{BDE14D43-829B-E342-94BD-2EBC8D60CC94}"/>
          </ac:spMkLst>
        </pc:spChg>
        <pc:spChg chg="add mod">
          <ac:chgData name="David VACHALA" userId="76d02b97-1bbd-456c-868a-7dcf11490085" providerId="ADAL" clId="{CBEB70E8-5342-4321-A61A-540C47E7F4B0}" dt="2023-08-30T09:15:20.285" v="667" actId="14100"/>
          <ac:spMkLst>
            <pc:docMk/>
            <pc:sldMk cId="2227930314" sldId="2147480248"/>
            <ac:spMk id="11" creationId="{C7D7A59F-2DB7-2757-538C-697D612EC713}"/>
          </ac:spMkLst>
        </pc:spChg>
        <pc:spChg chg="add mod">
          <ac:chgData name="David VACHALA" userId="76d02b97-1bbd-456c-868a-7dcf11490085" providerId="ADAL" clId="{CBEB70E8-5342-4321-A61A-540C47E7F4B0}" dt="2023-08-30T09:15:29.576" v="670" actId="14100"/>
          <ac:spMkLst>
            <pc:docMk/>
            <pc:sldMk cId="2227930314" sldId="2147480248"/>
            <ac:spMk id="12" creationId="{BA7A2988-D60F-0A3F-E0B9-B600CC83774F}"/>
          </ac:spMkLst>
        </pc:spChg>
        <pc:spChg chg="add mod">
          <ac:chgData name="David VACHALA" userId="76d02b97-1bbd-456c-868a-7dcf11490085" providerId="ADAL" clId="{CBEB70E8-5342-4321-A61A-540C47E7F4B0}" dt="2023-08-30T09:15:35.923" v="673" actId="14100"/>
          <ac:spMkLst>
            <pc:docMk/>
            <pc:sldMk cId="2227930314" sldId="2147480248"/>
            <ac:spMk id="13" creationId="{90FF3440-5CC2-997D-65C2-852E934F44E1}"/>
          </ac:spMkLst>
        </pc:spChg>
        <pc:picChg chg="add del">
          <ac:chgData name="David VACHALA" userId="76d02b97-1bbd-456c-868a-7dcf11490085" providerId="ADAL" clId="{CBEB70E8-5342-4321-A61A-540C47E7F4B0}" dt="2023-08-28T10:52:47.394" v="557" actId="22"/>
          <ac:picMkLst>
            <pc:docMk/>
            <pc:sldMk cId="2227930314" sldId="2147480248"/>
            <ac:picMk id="6" creationId="{C760C34F-4BB7-2E40-D05B-7356CA9FD7C4}"/>
          </ac:picMkLst>
        </pc:picChg>
        <pc:picChg chg="add mod">
          <ac:chgData name="David VACHALA" userId="76d02b97-1bbd-456c-868a-7dcf11490085" providerId="ADAL" clId="{CBEB70E8-5342-4321-A61A-540C47E7F4B0}" dt="2023-08-28T10:52:58.739" v="561" actId="1076"/>
          <ac:picMkLst>
            <pc:docMk/>
            <pc:sldMk cId="2227930314" sldId="2147480248"/>
            <ac:picMk id="8" creationId="{7E77D217-2B43-7988-9DFF-C2653AF4DFA9}"/>
          </ac:picMkLst>
        </pc:picChg>
      </pc:sldChg>
      <pc:sldChg chg="addSp delSp modSp new mod">
        <pc:chgData name="David VACHALA" userId="76d02b97-1bbd-456c-868a-7dcf11490085" providerId="ADAL" clId="{CBEB70E8-5342-4321-A61A-540C47E7F4B0}" dt="2023-08-30T09:16:04.671" v="676" actId="14100"/>
        <pc:sldMkLst>
          <pc:docMk/>
          <pc:sldMk cId="2795644849" sldId="2147480249"/>
        </pc:sldMkLst>
        <pc:spChg chg="mod">
          <ac:chgData name="David VACHALA" userId="76d02b97-1bbd-456c-868a-7dcf11490085" providerId="ADAL" clId="{CBEB70E8-5342-4321-A61A-540C47E7F4B0}" dt="2023-08-28T13:19:16.956" v="605" actId="20577"/>
          <ac:spMkLst>
            <pc:docMk/>
            <pc:sldMk cId="2795644849" sldId="2147480249"/>
            <ac:spMk id="2" creationId="{A73026D7-A017-08A6-C793-70D9999BD465}"/>
          </ac:spMkLst>
        </pc:spChg>
        <pc:spChg chg="del">
          <ac:chgData name="David VACHALA" userId="76d02b97-1bbd-456c-868a-7dcf11490085" providerId="ADAL" clId="{CBEB70E8-5342-4321-A61A-540C47E7F4B0}" dt="2023-08-28T13:18:29.575" v="565" actId="478"/>
          <ac:spMkLst>
            <pc:docMk/>
            <pc:sldMk cId="2795644849" sldId="2147480249"/>
            <ac:spMk id="3" creationId="{B7BA97B0-0168-B91F-E73E-721543455B64}"/>
          </ac:spMkLst>
        </pc:spChg>
        <pc:spChg chg="add mod">
          <ac:chgData name="David VACHALA" userId="76d02b97-1bbd-456c-868a-7dcf11490085" providerId="ADAL" clId="{CBEB70E8-5342-4321-A61A-540C47E7F4B0}" dt="2023-08-30T09:16:04.671" v="676" actId="14100"/>
          <ac:spMkLst>
            <pc:docMk/>
            <pc:sldMk cId="2795644849" sldId="2147480249"/>
            <ac:spMk id="9" creationId="{2DC569DE-48D5-AF33-D2EA-504747D53011}"/>
          </ac:spMkLst>
        </pc:spChg>
        <pc:picChg chg="add mod">
          <ac:chgData name="David VACHALA" userId="76d02b97-1bbd-456c-868a-7dcf11490085" providerId="ADAL" clId="{CBEB70E8-5342-4321-A61A-540C47E7F4B0}" dt="2023-08-28T13:18:33.507" v="567" actId="1076"/>
          <ac:picMkLst>
            <pc:docMk/>
            <pc:sldMk cId="2795644849" sldId="2147480249"/>
            <ac:picMk id="6" creationId="{764F4269-EE1F-34FC-02A7-D11E63F0D356}"/>
          </ac:picMkLst>
        </pc:picChg>
        <pc:picChg chg="add mod">
          <ac:chgData name="David VACHALA" userId="76d02b97-1bbd-456c-868a-7dcf11490085" providerId="ADAL" clId="{CBEB70E8-5342-4321-A61A-540C47E7F4B0}" dt="2023-08-28T13:18:48.127" v="569" actId="1076"/>
          <ac:picMkLst>
            <pc:docMk/>
            <pc:sldMk cId="2795644849" sldId="2147480249"/>
            <ac:picMk id="8" creationId="{D222C212-CABA-F659-8E0B-0D848B5DFB57}"/>
          </ac:picMkLst>
        </pc:picChg>
      </pc:sldChg>
      <pc:sldChg chg="addSp delSp modSp new mod">
        <pc:chgData name="David VACHALA" userId="76d02b97-1bbd-456c-868a-7dcf11490085" providerId="ADAL" clId="{CBEB70E8-5342-4321-A61A-540C47E7F4B0}" dt="2023-08-30T09:16:45.069" v="684" actId="478"/>
        <pc:sldMkLst>
          <pc:docMk/>
          <pc:sldMk cId="2636881728" sldId="2147480250"/>
        </pc:sldMkLst>
        <pc:spChg chg="mod">
          <ac:chgData name="David VACHALA" userId="76d02b97-1bbd-456c-868a-7dcf11490085" providerId="ADAL" clId="{CBEB70E8-5342-4321-A61A-540C47E7F4B0}" dt="2023-08-28T13:21:08.996" v="611"/>
          <ac:spMkLst>
            <pc:docMk/>
            <pc:sldMk cId="2636881728" sldId="2147480250"/>
            <ac:spMk id="2" creationId="{EE98C0DA-C2E7-82E5-722B-42A7B3E9A48C}"/>
          </ac:spMkLst>
        </pc:spChg>
        <pc:spChg chg="del">
          <ac:chgData name="David VACHALA" userId="76d02b97-1bbd-456c-868a-7dcf11490085" providerId="ADAL" clId="{CBEB70E8-5342-4321-A61A-540C47E7F4B0}" dt="2023-08-28T13:19:45.479" v="607" actId="478"/>
          <ac:spMkLst>
            <pc:docMk/>
            <pc:sldMk cId="2636881728" sldId="2147480250"/>
            <ac:spMk id="3" creationId="{6B75F637-7AEC-73D7-BC0E-322CCA84C089}"/>
          </ac:spMkLst>
        </pc:spChg>
        <pc:spChg chg="add mod">
          <ac:chgData name="David VACHALA" userId="76d02b97-1bbd-456c-868a-7dcf11490085" providerId="ADAL" clId="{CBEB70E8-5342-4321-A61A-540C47E7F4B0}" dt="2023-08-30T09:16:19.687" v="679" actId="14100"/>
          <ac:spMkLst>
            <pc:docMk/>
            <pc:sldMk cId="2636881728" sldId="2147480250"/>
            <ac:spMk id="7" creationId="{E81E5E84-A8FF-2DC1-22AC-C0BC312A3B3E}"/>
          </ac:spMkLst>
        </pc:spChg>
        <pc:spChg chg="add del mod">
          <ac:chgData name="David VACHALA" userId="76d02b97-1bbd-456c-868a-7dcf11490085" providerId="ADAL" clId="{CBEB70E8-5342-4321-A61A-540C47E7F4B0}" dt="2023-08-30T09:16:45.069" v="684" actId="478"/>
          <ac:spMkLst>
            <pc:docMk/>
            <pc:sldMk cId="2636881728" sldId="2147480250"/>
            <ac:spMk id="8" creationId="{6EC575D3-D8CC-B685-A8F0-95D1591E98E2}"/>
          </ac:spMkLst>
        </pc:spChg>
        <pc:picChg chg="add mod">
          <ac:chgData name="David VACHALA" userId="76d02b97-1bbd-456c-868a-7dcf11490085" providerId="ADAL" clId="{CBEB70E8-5342-4321-A61A-540C47E7F4B0}" dt="2023-08-30T09:16:22.931" v="682" actId="1076"/>
          <ac:picMkLst>
            <pc:docMk/>
            <pc:sldMk cId="2636881728" sldId="2147480250"/>
            <ac:picMk id="6" creationId="{3A33A6B0-CD61-6F4A-C66E-C5350A2116F3}"/>
          </ac:picMkLst>
        </pc:picChg>
      </pc:sldChg>
      <pc:sldChg chg="addSp delSp modSp new mod">
        <pc:chgData name="David VACHALA" userId="76d02b97-1bbd-456c-868a-7dcf11490085" providerId="ADAL" clId="{CBEB70E8-5342-4321-A61A-540C47E7F4B0}" dt="2023-08-30T09:17:06.283" v="688" actId="1076"/>
        <pc:sldMkLst>
          <pc:docMk/>
          <pc:sldMk cId="279458980" sldId="2147480251"/>
        </pc:sldMkLst>
        <pc:spChg chg="mod">
          <ac:chgData name="David VACHALA" userId="76d02b97-1bbd-456c-868a-7dcf11490085" providerId="ADAL" clId="{CBEB70E8-5342-4321-A61A-540C47E7F4B0}" dt="2023-08-28T13:22:46.491" v="627" actId="20577"/>
          <ac:spMkLst>
            <pc:docMk/>
            <pc:sldMk cId="279458980" sldId="2147480251"/>
            <ac:spMk id="2" creationId="{745CE064-5F01-42C7-2218-A727C44B3177}"/>
          </ac:spMkLst>
        </pc:spChg>
        <pc:spChg chg="del">
          <ac:chgData name="David VACHALA" userId="76d02b97-1bbd-456c-868a-7dcf11490085" providerId="ADAL" clId="{CBEB70E8-5342-4321-A61A-540C47E7F4B0}" dt="2023-08-28T13:21:35.771" v="612" actId="478"/>
          <ac:spMkLst>
            <pc:docMk/>
            <pc:sldMk cId="279458980" sldId="2147480251"/>
            <ac:spMk id="3" creationId="{0924CE86-E3B8-3AF5-A924-A44ECCB71674}"/>
          </ac:spMkLst>
        </pc:spChg>
        <pc:spChg chg="add mod">
          <ac:chgData name="David VACHALA" userId="76d02b97-1bbd-456c-868a-7dcf11490085" providerId="ADAL" clId="{CBEB70E8-5342-4321-A61A-540C47E7F4B0}" dt="2023-08-30T09:16:52.921" v="686" actId="1076"/>
          <ac:spMkLst>
            <pc:docMk/>
            <pc:sldMk cId="279458980" sldId="2147480251"/>
            <ac:spMk id="7" creationId="{9FC6CF48-9C92-E681-0827-694F2A4948EB}"/>
          </ac:spMkLst>
        </pc:spChg>
        <pc:spChg chg="add mod">
          <ac:chgData name="David VACHALA" userId="76d02b97-1bbd-456c-868a-7dcf11490085" providerId="ADAL" clId="{CBEB70E8-5342-4321-A61A-540C47E7F4B0}" dt="2023-08-30T09:17:06.283" v="688" actId="1076"/>
          <ac:spMkLst>
            <pc:docMk/>
            <pc:sldMk cId="279458980" sldId="2147480251"/>
            <ac:spMk id="8" creationId="{14E50535-4FCD-8DAC-F295-4F2607448B0E}"/>
          </ac:spMkLst>
        </pc:spChg>
        <pc:picChg chg="add mod">
          <ac:chgData name="David VACHALA" userId="76d02b97-1bbd-456c-868a-7dcf11490085" providerId="ADAL" clId="{CBEB70E8-5342-4321-A61A-540C47E7F4B0}" dt="2023-08-28T13:21:37.649" v="614" actId="1076"/>
          <ac:picMkLst>
            <pc:docMk/>
            <pc:sldMk cId="279458980" sldId="2147480251"/>
            <ac:picMk id="6" creationId="{0483310A-0A73-1B14-A769-3FA435757217}"/>
          </ac:picMkLst>
        </pc:picChg>
      </pc:sldChg>
      <pc:sldChg chg="addSp delSp modSp add mod">
        <pc:chgData name="David VACHALA" userId="76d02b97-1bbd-456c-868a-7dcf11490085" providerId="ADAL" clId="{CBEB70E8-5342-4321-A61A-540C47E7F4B0}" dt="2023-08-30T09:17:29.147" v="693" actId="1076"/>
        <pc:sldMkLst>
          <pc:docMk/>
          <pc:sldMk cId="644641915" sldId="2147480252"/>
        </pc:sldMkLst>
        <pc:spChg chg="mod">
          <ac:chgData name="David VACHALA" userId="76d02b97-1bbd-456c-868a-7dcf11490085" providerId="ADAL" clId="{CBEB70E8-5342-4321-A61A-540C47E7F4B0}" dt="2023-08-28T13:23:21.499" v="646" actId="20577"/>
          <ac:spMkLst>
            <pc:docMk/>
            <pc:sldMk cId="644641915" sldId="2147480252"/>
            <ac:spMk id="2" creationId="{745CE064-5F01-42C7-2218-A727C44B3177}"/>
          </ac:spMkLst>
        </pc:spChg>
        <pc:spChg chg="add mod">
          <ac:chgData name="David VACHALA" userId="76d02b97-1bbd-456c-868a-7dcf11490085" providerId="ADAL" clId="{CBEB70E8-5342-4321-A61A-540C47E7F4B0}" dt="2023-08-30T09:17:19.647" v="691" actId="14100"/>
          <ac:spMkLst>
            <pc:docMk/>
            <pc:sldMk cId="644641915" sldId="2147480252"/>
            <ac:spMk id="7" creationId="{F27EE1F2-F50B-D92A-72D9-71BD362ECFEA}"/>
          </ac:spMkLst>
        </pc:spChg>
        <pc:spChg chg="add mod">
          <ac:chgData name="David VACHALA" userId="76d02b97-1bbd-456c-868a-7dcf11490085" providerId="ADAL" clId="{CBEB70E8-5342-4321-A61A-540C47E7F4B0}" dt="2023-08-30T09:17:29.147" v="693" actId="1076"/>
          <ac:spMkLst>
            <pc:docMk/>
            <pc:sldMk cId="644641915" sldId="2147480252"/>
            <ac:spMk id="8" creationId="{C320C470-11A9-187D-1B16-CD520430F8F0}"/>
          </ac:spMkLst>
        </pc:spChg>
        <pc:picChg chg="add mod">
          <ac:chgData name="David VACHALA" userId="76d02b97-1bbd-456c-868a-7dcf11490085" providerId="ADAL" clId="{CBEB70E8-5342-4321-A61A-540C47E7F4B0}" dt="2023-08-28T13:23:12.053" v="632" actId="14100"/>
          <ac:picMkLst>
            <pc:docMk/>
            <pc:sldMk cId="644641915" sldId="2147480252"/>
            <ac:picMk id="5" creationId="{D4C31272-6F22-5694-EBC4-8E218F96B16C}"/>
          </ac:picMkLst>
        </pc:picChg>
        <pc:picChg chg="del">
          <ac:chgData name="David VACHALA" userId="76d02b97-1bbd-456c-868a-7dcf11490085" providerId="ADAL" clId="{CBEB70E8-5342-4321-A61A-540C47E7F4B0}" dt="2023-08-28T13:23:08.062" v="629" actId="478"/>
          <ac:picMkLst>
            <pc:docMk/>
            <pc:sldMk cId="644641915" sldId="2147480252"/>
            <ac:picMk id="6" creationId="{0483310A-0A73-1B14-A769-3FA435757217}"/>
          </ac:picMkLst>
        </pc:picChg>
      </pc:sldChg>
      <pc:sldChg chg="addSp delSp modSp new mod">
        <pc:chgData name="David VACHALA" userId="76d02b97-1bbd-456c-868a-7dcf11490085" providerId="ADAL" clId="{CBEB70E8-5342-4321-A61A-540C47E7F4B0}" dt="2023-08-30T09:17:59.962" v="702" actId="14100"/>
        <pc:sldMkLst>
          <pc:docMk/>
          <pc:sldMk cId="1791760761" sldId="2147480253"/>
        </pc:sldMkLst>
        <pc:spChg chg="mod">
          <ac:chgData name="David VACHALA" userId="76d02b97-1bbd-456c-868a-7dcf11490085" providerId="ADAL" clId="{CBEB70E8-5342-4321-A61A-540C47E7F4B0}" dt="2023-08-28T13:26:17.282" v="654" actId="20577"/>
          <ac:spMkLst>
            <pc:docMk/>
            <pc:sldMk cId="1791760761" sldId="2147480253"/>
            <ac:spMk id="2" creationId="{93A37CBA-3360-DA83-659E-C18265E01C6D}"/>
          </ac:spMkLst>
        </pc:spChg>
        <pc:spChg chg="add del">
          <ac:chgData name="David VACHALA" userId="76d02b97-1bbd-456c-868a-7dcf11490085" providerId="ADAL" clId="{CBEB70E8-5342-4321-A61A-540C47E7F4B0}" dt="2023-08-28T13:26:38.315" v="657" actId="478"/>
          <ac:spMkLst>
            <pc:docMk/>
            <pc:sldMk cId="1791760761" sldId="2147480253"/>
            <ac:spMk id="3" creationId="{F5538D37-0BC2-636A-D03A-501C3DC62D0F}"/>
          </ac:spMkLst>
        </pc:spChg>
        <pc:spChg chg="add mod">
          <ac:chgData name="David VACHALA" userId="76d02b97-1bbd-456c-868a-7dcf11490085" providerId="ADAL" clId="{CBEB70E8-5342-4321-A61A-540C47E7F4B0}" dt="2023-08-30T09:17:47.380" v="696" actId="14100"/>
          <ac:spMkLst>
            <pc:docMk/>
            <pc:sldMk cId="1791760761" sldId="2147480253"/>
            <ac:spMk id="11" creationId="{2899CDCD-358F-A198-8074-397C4B96F7F9}"/>
          </ac:spMkLst>
        </pc:spChg>
        <pc:spChg chg="add mod">
          <ac:chgData name="David VACHALA" userId="76d02b97-1bbd-456c-868a-7dcf11490085" providerId="ADAL" clId="{CBEB70E8-5342-4321-A61A-540C47E7F4B0}" dt="2023-08-30T09:17:59.962" v="702" actId="14100"/>
          <ac:spMkLst>
            <pc:docMk/>
            <pc:sldMk cId="1791760761" sldId="2147480253"/>
            <ac:spMk id="12" creationId="{D89B2D93-FC4A-3371-137E-76A10502F853}"/>
          </ac:spMkLst>
        </pc:spChg>
        <pc:spChg chg="add mod">
          <ac:chgData name="David VACHALA" userId="76d02b97-1bbd-456c-868a-7dcf11490085" providerId="ADAL" clId="{CBEB70E8-5342-4321-A61A-540C47E7F4B0}" dt="2023-08-30T09:17:57.316" v="701" actId="1076"/>
          <ac:spMkLst>
            <pc:docMk/>
            <pc:sldMk cId="1791760761" sldId="2147480253"/>
            <ac:spMk id="13" creationId="{3CD48841-94A7-072A-08F4-FDEFC7657FCF}"/>
          </ac:spMkLst>
        </pc:spChg>
        <pc:picChg chg="add del mod ord">
          <ac:chgData name="David VACHALA" userId="76d02b97-1bbd-456c-868a-7dcf11490085" providerId="ADAL" clId="{CBEB70E8-5342-4321-A61A-540C47E7F4B0}" dt="2023-08-28T13:26:36.458" v="656" actId="22"/>
          <ac:picMkLst>
            <pc:docMk/>
            <pc:sldMk cId="1791760761" sldId="2147480253"/>
            <ac:picMk id="6" creationId="{2208FBB1-DA3D-1B88-0BF3-A74C06D20AAF}"/>
          </ac:picMkLst>
        </pc:picChg>
        <pc:picChg chg="add mod">
          <ac:chgData name="David VACHALA" userId="76d02b97-1bbd-456c-868a-7dcf11490085" providerId="ADAL" clId="{CBEB70E8-5342-4321-A61A-540C47E7F4B0}" dt="2023-08-28T13:26:47.932" v="659" actId="1076"/>
          <ac:picMkLst>
            <pc:docMk/>
            <pc:sldMk cId="1791760761" sldId="2147480253"/>
            <ac:picMk id="8" creationId="{3D650C36-3B52-F58D-0A98-52BDB395D1FE}"/>
          </ac:picMkLst>
        </pc:picChg>
        <pc:picChg chg="add mod">
          <ac:chgData name="David VACHALA" userId="76d02b97-1bbd-456c-868a-7dcf11490085" providerId="ADAL" clId="{CBEB70E8-5342-4321-A61A-540C47E7F4B0}" dt="2023-08-28T13:27:03.878" v="661" actId="1076"/>
          <ac:picMkLst>
            <pc:docMk/>
            <pc:sldMk cId="1791760761" sldId="2147480253"/>
            <ac:picMk id="10" creationId="{AC78B7D7-7986-681B-D706-472DE9AE16BC}"/>
          </ac:picMkLst>
        </pc:picChg>
      </pc:sldChg>
      <pc:sldMasterChg chg="delSldLayout">
        <pc:chgData name="David VACHALA" userId="76d02b97-1bbd-456c-868a-7dcf11490085" providerId="ADAL" clId="{CBEB70E8-5342-4321-A61A-540C47E7F4B0}" dt="2023-08-17T14:28:42.809" v="30" actId="47"/>
        <pc:sldMasterMkLst>
          <pc:docMk/>
          <pc:sldMasterMk cId="2885650283" sldId="2147483648"/>
        </pc:sldMasterMkLst>
        <pc:sldLayoutChg chg="del">
          <pc:chgData name="David VACHALA" userId="76d02b97-1bbd-456c-868a-7dcf11490085" providerId="ADAL" clId="{CBEB70E8-5342-4321-A61A-540C47E7F4B0}" dt="2023-08-17T14:28:42.809" v="30" actId="47"/>
          <pc:sldLayoutMkLst>
            <pc:docMk/>
            <pc:sldMasterMk cId="2885650283" sldId="2147483648"/>
            <pc:sldLayoutMk cId="4185638921" sldId="2147483674"/>
          </pc:sldLayoutMkLst>
        </pc:sldLayoutChg>
      </pc:sldMasterChg>
      <pc:sldMasterChg chg="delSldLayout">
        <pc:chgData name="David VACHALA" userId="76d02b97-1bbd-456c-868a-7dcf11490085" providerId="ADAL" clId="{CBEB70E8-5342-4321-A61A-540C47E7F4B0}" dt="2023-08-17T14:28:38.631" v="28" actId="47"/>
        <pc:sldMasterMkLst>
          <pc:docMk/>
          <pc:sldMasterMk cId="4176872137" sldId="2147483667"/>
        </pc:sldMasterMkLst>
        <pc:sldLayoutChg chg="del">
          <pc:chgData name="David VACHALA" userId="76d02b97-1bbd-456c-868a-7dcf11490085" providerId="ADAL" clId="{CBEB70E8-5342-4321-A61A-540C47E7F4B0}" dt="2023-08-17T14:28:38.631" v="28" actId="47"/>
          <pc:sldLayoutMkLst>
            <pc:docMk/>
            <pc:sldMasterMk cId="4176872137" sldId="2147483667"/>
            <pc:sldLayoutMk cId="719793571" sldId="2147483672"/>
          </pc:sldLayoutMkLst>
        </pc:sldLayoutChg>
        <pc:sldLayoutChg chg="del">
          <pc:chgData name="David VACHALA" userId="76d02b97-1bbd-456c-868a-7dcf11490085" providerId="ADAL" clId="{CBEB70E8-5342-4321-A61A-540C47E7F4B0}" dt="2023-08-17T14:28:30.890" v="10" actId="47"/>
          <pc:sldLayoutMkLst>
            <pc:docMk/>
            <pc:sldMasterMk cId="4176872137" sldId="2147483667"/>
            <pc:sldLayoutMk cId="162257836" sldId="2147483673"/>
          </pc:sldLayoutMkLst>
        </pc:sldLayoutChg>
      </pc:sldMasterChg>
    </pc:docChg>
  </pc:docChgLst>
  <pc:docChgLst>
    <pc:chgData name="David VACHALA" userId="76d02b97-1bbd-456c-868a-7dcf11490085" providerId="ADAL" clId="{6F22FB05-847C-4955-BB77-E977FB929C10}"/>
    <pc:docChg chg="undo custSel addSld delSld modSld sldOrd delMainMaster modSection">
      <pc:chgData name="David VACHALA" userId="76d02b97-1bbd-456c-868a-7dcf11490085" providerId="ADAL" clId="{6F22FB05-847C-4955-BB77-E977FB929C10}" dt="2023-10-25T11:49:30.585" v="992" actId="47"/>
      <pc:docMkLst>
        <pc:docMk/>
      </pc:docMkLst>
      <pc:sldChg chg="modSp mod">
        <pc:chgData name="David VACHALA" userId="76d02b97-1bbd-456c-868a-7dcf11490085" providerId="ADAL" clId="{6F22FB05-847C-4955-BB77-E977FB929C10}" dt="2023-10-11T19:02:15.009" v="188" actId="20577"/>
        <pc:sldMkLst>
          <pc:docMk/>
          <pc:sldMk cId="3674066786" sldId="256"/>
        </pc:sldMkLst>
        <pc:spChg chg="mod">
          <ac:chgData name="David VACHALA" userId="76d02b97-1bbd-456c-868a-7dcf11490085" providerId="ADAL" clId="{6F22FB05-847C-4955-BB77-E977FB929C10}" dt="2023-10-11T19:00:55.745" v="168"/>
          <ac:spMkLst>
            <pc:docMk/>
            <pc:sldMk cId="3674066786" sldId="256"/>
            <ac:spMk id="8" creationId="{88B82E67-C906-4FA9-BD44-A226DC6C19B0}"/>
          </ac:spMkLst>
        </pc:spChg>
        <pc:spChg chg="mod">
          <ac:chgData name="David VACHALA" userId="76d02b97-1bbd-456c-868a-7dcf11490085" providerId="ADAL" clId="{6F22FB05-847C-4955-BB77-E977FB929C10}" dt="2023-10-11T19:01:42.735" v="182" actId="20577"/>
          <ac:spMkLst>
            <pc:docMk/>
            <pc:sldMk cId="3674066786" sldId="256"/>
            <ac:spMk id="14" creationId="{6E31850A-D536-41F0-9D96-7836AAC5E502}"/>
          </ac:spMkLst>
        </pc:spChg>
        <pc:spChg chg="mod">
          <ac:chgData name="David VACHALA" userId="76d02b97-1bbd-456c-868a-7dcf11490085" providerId="ADAL" clId="{6F22FB05-847C-4955-BB77-E977FB929C10}" dt="2023-10-11T19:02:15.009" v="188" actId="20577"/>
          <ac:spMkLst>
            <pc:docMk/>
            <pc:sldMk cId="3674066786" sldId="256"/>
            <ac:spMk id="15" creationId="{039E4815-406A-447F-A41F-26286A4CD799}"/>
          </ac:spMkLst>
        </pc:spChg>
        <pc:picChg chg="mod">
          <ac:chgData name="David VACHALA" userId="76d02b97-1bbd-456c-868a-7dcf11490085" providerId="ADAL" clId="{6F22FB05-847C-4955-BB77-E977FB929C10}" dt="2023-10-11T18:58:06.552" v="150"/>
          <ac:picMkLst>
            <pc:docMk/>
            <pc:sldMk cId="3674066786" sldId="256"/>
            <ac:picMk id="7" creationId="{B0BD3314-776A-44E8-9050-B1333A393952}"/>
          </ac:picMkLst>
        </pc:picChg>
      </pc:sldChg>
      <pc:sldChg chg="modSp mod ord">
        <pc:chgData name="David VACHALA" userId="76d02b97-1bbd-456c-868a-7dcf11490085" providerId="ADAL" clId="{6F22FB05-847C-4955-BB77-E977FB929C10}" dt="2023-10-10T20:07:16.944" v="12" actId="20577"/>
        <pc:sldMkLst>
          <pc:docMk/>
          <pc:sldMk cId="409723674" sldId="259"/>
        </pc:sldMkLst>
        <pc:spChg chg="mod">
          <ac:chgData name="David VACHALA" userId="76d02b97-1bbd-456c-868a-7dcf11490085" providerId="ADAL" clId="{6F22FB05-847C-4955-BB77-E977FB929C10}" dt="2023-10-10T20:07:16.944" v="12" actId="20577"/>
          <ac:spMkLst>
            <pc:docMk/>
            <pc:sldMk cId="409723674" sldId="259"/>
            <ac:spMk id="33" creationId="{3CD78EB7-563C-4025-87ED-8064992121A5}"/>
          </ac:spMkLst>
        </pc:spChg>
      </pc:sldChg>
      <pc:sldChg chg="modSp mod">
        <pc:chgData name="David VACHALA" userId="76d02b97-1bbd-456c-868a-7dcf11490085" providerId="ADAL" clId="{6F22FB05-847C-4955-BB77-E977FB929C10}" dt="2023-10-10T20:17:02.592" v="148"/>
        <pc:sldMkLst>
          <pc:docMk/>
          <pc:sldMk cId="1743216632" sldId="261"/>
        </pc:sldMkLst>
        <pc:spChg chg="mod">
          <ac:chgData name="David VACHALA" userId="76d02b97-1bbd-456c-868a-7dcf11490085" providerId="ADAL" clId="{6F22FB05-847C-4955-BB77-E977FB929C10}" dt="2023-10-10T20:09:05.523" v="87" actId="20577"/>
          <ac:spMkLst>
            <pc:docMk/>
            <pc:sldMk cId="1743216632" sldId="261"/>
            <ac:spMk id="29" creationId="{CB892594-7024-4545-AEF5-72B22C06A1A3}"/>
          </ac:spMkLst>
        </pc:spChg>
        <pc:spChg chg="mod">
          <ac:chgData name="David VACHALA" userId="76d02b97-1bbd-456c-868a-7dcf11490085" providerId="ADAL" clId="{6F22FB05-847C-4955-BB77-E977FB929C10}" dt="2023-10-10T20:09:47.544" v="108" actId="20577"/>
          <ac:spMkLst>
            <pc:docMk/>
            <pc:sldMk cId="1743216632" sldId="261"/>
            <ac:spMk id="38" creationId="{3AD62353-66DA-437B-A82D-75433367BE34}"/>
          </ac:spMkLst>
        </pc:spChg>
        <pc:spChg chg="mod">
          <ac:chgData name="David VACHALA" userId="76d02b97-1bbd-456c-868a-7dcf11490085" providerId="ADAL" clId="{6F22FB05-847C-4955-BB77-E977FB929C10}" dt="2023-10-10T20:15:04.018" v="145" actId="20577"/>
          <ac:spMkLst>
            <pc:docMk/>
            <pc:sldMk cId="1743216632" sldId="261"/>
            <ac:spMk id="39" creationId="{C17792EC-B649-4521-8BC0-704F4F4F9823}"/>
          </ac:spMkLst>
        </pc:spChg>
        <pc:spChg chg="mod">
          <ac:chgData name="David VACHALA" userId="76d02b97-1bbd-456c-868a-7dcf11490085" providerId="ADAL" clId="{6F22FB05-847C-4955-BB77-E977FB929C10}" dt="2023-10-10T20:10:01.448" v="124" actId="20577"/>
          <ac:spMkLst>
            <pc:docMk/>
            <pc:sldMk cId="1743216632" sldId="261"/>
            <ac:spMk id="41" creationId="{309B52EE-F75E-4904-AF65-5BA395A3D838}"/>
          </ac:spMkLst>
        </pc:spChg>
        <pc:spChg chg="mod">
          <ac:chgData name="David VACHALA" userId="76d02b97-1bbd-456c-868a-7dcf11490085" providerId="ADAL" clId="{6F22FB05-847C-4955-BB77-E977FB929C10}" dt="2023-10-10T20:17:02.592" v="148"/>
          <ac:spMkLst>
            <pc:docMk/>
            <pc:sldMk cId="1743216632" sldId="261"/>
            <ac:spMk id="42" creationId="{4BCB5372-1AB6-44A8-AD04-1395BEABC92C}"/>
          </ac:spMkLst>
        </pc:spChg>
        <pc:picChg chg="mod">
          <ac:chgData name="David VACHALA" userId="76d02b97-1bbd-456c-868a-7dcf11490085" providerId="ADAL" clId="{6F22FB05-847C-4955-BB77-E977FB929C10}" dt="2023-10-10T20:09:33.767" v="89"/>
          <ac:picMkLst>
            <pc:docMk/>
            <pc:sldMk cId="1743216632" sldId="261"/>
            <ac:picMk id="37" creationId="{DDCB2138-9DAD-4B7D-8846-B68288AF3EAC}"/>
          </ac:picMkLst>
        </pc:picChg>
        <pc:picChg chg="mod">
          <ac:chgData name="David VACHALA" userId="76d02b97-1bbd-456c-868a-7dcf11490085" providerId="ADAL" clId="{6F22FB05-847C-4955-BB77-E977FB929C10}" dt="2023-10-10T20:16:21.957" v="147"/>
          <ac:picMkLst>
            <pc:docMk/>
            <pc:sldMk cId="1743216632" sldId="261"/>
            <ac:picMk id="76" creationId="{C329057C-A703-4234-8C36-15BC675BA225}"/>
          </ac:picMkLst>
        </pc:picChg>
      </pc:sldChg>
      <pc:sldChg chg="del">
        <pc:chgData name="David VACHALA" userId="76d02b97-1bbd-456c-868a-7dcf11490085" providerId="ADAL" clId="{6F22FB05-847C-4955-BB77-E977FB929C10}" dt="2023-10-10T20:08:22.127" v="56" actId="47"/>
        <pc:sldMkLst>
          <pc:docMk/>
          <pc:sldMk cId="2950851526" sldId="369"/>
        </pc:sldMkLst>
      </pc:sldChg>
      <pc:sldChg chg="del">
        <pc:chgData name="David VACHALA" userId="76d02b97-1bbd-456c-868a-7dcf11490085" providerId="ADAL" clId="{6F22FB05-847C-4955-BB77-E977FB929C10}" dt="2023-10-10T20:08:18.044" v="55" actId="47"/>
        <pc:sldMkLst>
          <pc:docMk/>
          <pc:sldMk cId="3401336629" sldId="386"/>
        </pc:sldMkLst>
      </pc:sldChg>
      <pc:sldChg chg="del">
        <pc:chgData name="David VACHALA" userId="76d02b97-1bbd-456c-868a-7dcf11490085" providerId="ADAL" clId="{6F22FB05-847C-4955-BB77-E977FB929C10}" dt="2023-10-10T20:08:24.153" v="58" actId="47"/>
        <pc:sldMkLst>
          <pc:docMk/>
          <pc:sldMk cId="882248201" sldId="387"/>
        </pc:sldMkLst>
      </pc:sldChg>
      <pc:sldChg chg="del">
        <pc:chgData name="David VACHALA" userId="76d02b97-1bbd-456c-868a-7dcf11490085" providerId="ADAL" clId="{6F22FB05-847C-4955-BB77-E977FB929C10}" dt="2023-10-10T20:08:23.100" v="57" actId="47"/>
        <pc:sldMkLst>
          <pc:docMk/>
          <pc:sldMk cId="2771745213" sldId="388"/>
        </pc:sldMkLst>
      </pc:sldChg>
      <pc:sldChg chg="modSp mod">
        <pc:chgData name="David VACHALA" userId="76d02b97-1bbd-456c-868a-7dcf11490085" providerId="ADAL" clId="{6F22FB05-847C-4955-BB77-E977FB929C10}" dt="2023-10-11T19:04:36.970" v="213" actId="27636"/>
        <pc:sldMkLst>
          <pc:docMk/>
          <pc:sldMk cId="1200456511" sldId="486"/>
        </pc:sldMkLst>
        <pc:spChg chg="mod">
          <ac:chgData name="David VACHALA" userId="76d02b97-1bbd-456c-868a-7dcf11490085" providerId="ADAL" clId="{6F22FB05-847C-4955-BB77-E977FB929C10}" dt="2023-10-11T19:03:39.563" v="205" actId="27636"/>
          <ac:spMkLst>
            <pc:docMk/>
            <pc:sldMk cId="1200456511" sldId="486"/>
            <ac:spMk id="8" creationId="{88B82E67-C906-4FA9-BD44-A226DC6C19B0}"/>
          </ac:spMkLst>
        </pc:spChg>
        <pc:spChg chg="mod">
          <ac:chgData name="David VACHALA" userId="76d02b97-1bbd-456c-868a-7dcf11490085" providerId="ADAL" clId="{6F22FB05-847C-4955-BB77-E977FB929C10}" dt="2023-10-11T19:04:26.172" v="211"/>
          <ac:spMkLst>
            <pc:docMk/>
            <pc:sldMk cId="1200456511" sldId="486"/>
            <ac:spMk id="14" creationId="{6E31850A-D536-41F0-9D96-7836AAC5E502}"/>
          </ac:spMkLst>
        </pc:spChg>
        <pc:spChg chg="mod">
          <ac:chgData name="David VACHALA" userId="76d02b97-1bbd-456c-868a-7dcf11490085" providerId="ADAL" clId="{6F22FB05-847C-4955-BB77-E977FB929C10}" dt="2023-10-11T19:04:36.970" v="213" actId="27636"/>
          <ac:spMkLst>
            <pc:docMk/>
            <pc:sldMk cId="1200456511" sldId="486"/>
            <ac:spMk id="15" creationId="{039E4815-406A-447F-A41F-26286A4CD799}"/>
          </ac:spMkLst>
        </pc:spChg>
        <pc:picChg chg="mod">
          <ac:chgData name="David VACHALA" userId="76d02b97-1bbd-456c-868a-7dcf11490085" providerId="ADAL" clId="{6F22FB05-847C-4955-BB77-E977FB929C10}" dt="2023-10-11T19:03:08.643" v="190"/>
          <ac:picMkLst>
            <pc:docMk/>
            <pc:sldMk cId="1200456511" sldId="486"/>
            <ac:picMk id="7" creationId="{B0BD3314-776A-44E8-9050-B1333A393952}"/>
          </ac:picMkLst>
        </pc:picChg>
      </pc:sldChg>
      <pc:sldChg chg="del">
        <pc:chgData name="David VACHALA" userId="76d02b97-1bbd-456c-868a-7dcf11490085" providerId="ADAL" clId="{6F22FB05-847C-4955-BB77-E977FB929C10}" dt="2023-10-10T20:07:51.490" v="38" actId="47"/>
        <pc:sldMkLst>
          <pc:docMk/>
          <pc:sldMk cId="3622810647" sldId="2147470022"/>
        </pc:sldMkLst>
      </pc:sldChg>
      <pc:sldChg chg="del">
        <pc:chgData name="David VACHALA" userId="76d02b97-1bbd-456c-868a-7dcf11490085" providerId="ADAL" clId="{6F22FB05-847C-4955-BB77-E977FB929C10}" dt="2023-10-10T20:07:54.982" v="44" actId="47"/>
        <pc:sldMkLst>
          <pc:docMk/>
          <pc:sldMk cId="2882110285" sldId="2147470025"/>
        </pc:sldMkLst>
      </pc:sldChg>
      <pc:sldChg chg="del">
        <pc:chgData name="David VACHALA" userId="76d02b97-1bbd-456c-868a-7dcf11490085" providerId="ADAL" clId="{6F22FB05-847C-4955-BB77-E977FB929C10}" dt="2023-10-10T20:07:55.739" v="45" actId="47"/>
        <pc:sldMkLst>
          <pc:docMk/>
          <pc:sldMk cId="2009145859" sldId="2147470026"/>
        </pc:sldMkLst>
      </pc:sldChg>
      <pc:sldChg chg="del">
        <pc:chgData name="David VACHALA" userId="76d02b97-1bbd-456c-868a-7dcf11490085" providerId="ADAL" clId="{6F22FB05-847C-4955-BB77-E977FB929C10}" dt="2023-10-10T20:07:56.539" v="46" actId="47"/>
        <pc:sldMkLst>
          <pc:docMk/>
          <pc:sldMk cId="1715209206" sldId="2147470028"/>
        </pc:sldMkLst>
      </pc:sldChg>
      <pc:sldChg chg="del">
        <pc:chgData name="David VACHALA" userId="76d02b97-1bbd-456c-868a-7dcf11490085" providerId="ADAL" clId="{6F22FB05-847C-4955-BB77-E977FB929C10}" dt="2023-10-10T20:07:57.233" v="47" actId="47"/>
        <pc:sldMkLst>
          <pc:docMk/>
          <pc:sldMk cId="3885278862" sldId="2147470031"/>
        </pc:sldMkLst>
      </pc:sldChg>
      <pc:sldChg chg="addSp delSp modSp mod">
        <pc:chgData name="David VACHALA" userId="76d02b97-1bbd-456c-868a-7dcf11490085" providerId="ADAL" clId="{6F22FB05-847C-4955-BB77-E977FB929C10}" dt="2023-10-25T10:52:34.368" v="922" actId="1076"/>
        <pc:sldMkLst>
          <pc:docMk/>
          <pc:sldMk cId="3843477873" sldId="2147480230"/>
        </pc:sldMkLst>
        <pc:picChg chg="add mod">
          <ac:chgData name="David VACHALA" userId="76d02b97-1bbd-456c-868a-7dcf11490085" providerId="ADAL" clId="{6F22FB05-847C-4955-BB77-E977FB929C10}" dt="2023-10-25T10:52:34.368" v="922" actId="1076"/>
          <ac:picMkLst>
            <pc:docMk/>
            <pc:sldMk cId="3843477873" sldId="2147480230"/>
            <ac:picMk id="3" creationId="{1308EE58-9E41-7370-623E-2A68529200D3}"/>
          </ac:picMkLst>
        </pc:picChg>
        <pc:picChg chg="del">
          <ac:chgData name="David VACHALA" userId="76d02b97-1bbd-456c-868a-7dcf11490085" providerId="ADAL" clId="{6F22FB05-847C-4955-BB77-E977FB929C10}" dt="2023-10-25T10:52:30.022" v="919" actId="478"/>
          <ac:picMkLst>
            <pc:docMk/>
            <pc:sldMk cId="3843477873" sldId="2147480230"/>
            <ac:picMk id="6" creationId="{BD72F148-BC90-3351-A6EB-FA0EAFD0AEDD}"/>
          </ac:picMkLst>
        </pc:picChg>
      </pc:sldChg>
      <pc:sldChg chg="del">
        <pc:chgData name="David VACHALA" userId="76d02b97-1bbd-456c-868a-7dcf11490085" providerId="ADAL" clId="{6F22FB05-847C-4955-BB77-E977FB929C10}" dt="2023-10-10T20:07:28.998" v="23" actId="47"/>
        <pc:sldMkLst>
          <pc:docMk/>
          <pc:sldMk cId="2820351169" sldId="2147480263"/>
        </pc:sldMkLst>
      </pc:sldChg>
      <pc:sldChg chg="del">
        <pc:chgData name="David VACHALA" userId="76d02b97-1bbd-456c-868a-7dcf11490085" providerId="ADAL" clId="{6F22FB05-847C-4955-BB77-E977FB929C10}" dt="2023-10-10T20:07:30.928" v="24" actId="47"/>
        <pc:sldMkLst>
          <pc:docMk/>
          <pc:sldMk cId="3576844713" sldId="2147480264"/>
        </pc:sldMkLst>
      </pc:sldChg>
      <pc:sldChg chg="del">
        <pc:chgData name="David VACHALA" userId="76d02b97-1bbd-456c-868a-7dcf11490085" providerId="ADAL" clId="{6F22FB05-847C-4955-BB77-E977FB929C10}" dt="2023-10-10T20:07:32.034" v="25" actId="47"/>
        <pc:sldMkLst>
          <pc:docMk/>
          <pc:sldMk cId="964989580" sldId="2147480265"/>
        </pc:sldMkLst>
      </pc:sldChg>
      <pc:sldChg chg="del">
        <pc:chgData name="David VACHALA" userId="76d02b97-1bbd-456c-868a-7dcf11490085" providerId="ADAL" clId="{6F22FB05-847C-4955-BB77-E977FB929C10}" dt="2023-10-10T20:07:32.595" v="26" actId="47"/>
        <pc:sldMkLst>
          <pc:docMk/>
          <pc:sldMk cId="3146288481" sldId="2147480266"/>
        </pc:sldMkLst>
      </pc:sldChg>
      <pc:sldChg chg="del">
        <pc:chgData name="David VACHALA" userId="76d02b97-1bbd-456c-868a-7dcf11490085" providerId="ADAL" clId="{6F22FB05-847C-4955-BB77-E977FB929C10}" dt="2023-10-10T20:07:33.642" v="27" actId="47"/>
        <pc:sldMkLst>
          <pc:docMk/>
          <pc:sldMk cId="123337247" sldId="2147480267"/>
        </pc:sldMkLst>
      </pc:sldChg>
      <pc:sldChg chg="del">
        <pc:chgData name="David VACHALA" userId="76d02b97-1bbd-456c-868a-7dcf11490085" providerId="ADAL" clId="{6F22FB05-847C-4955-BB77-E977FB929C10}" dt="2023-10-10T20:07:34.702" v="28" actId="47"/>
        <pc:sldMkLst>
          <pc:docMk/>
          <pc:sldMk cId="3096485580" sldId="2147480268"/>
        </pc:sldMkLst>
      </pc:sldChg>
      <pc:sldChg chg="del">
        <pc:chgData name="David VACHALA" userId="76d02b97-1bbd-456c-868a-7dcf11490085" providerId="ADAL" clId="{6F22FB05-847C-4955-BB77-E977FB929C10}" dt="2023-10-10T20:07:48.908" v="35" actId="47"/>
        <pc:sldMkLst>
          <pc:docMk/>
          <pc:sldMk cId="3153312506" sldId="2147481032"/>
        </pc:sldMkLst>
      </pc:sldChg>
      <pc:sldChg chg="del">
        <pc:chgData name="David VACHALA" userId="76d02b97-1bbd-456c-868a-7dcf11490085" providerId="ADAL" clId="{6F22FB05-847C-4955-BB77-E977FB929C10}" dt="2023-10-10T20:07:49.374" v="36" actId="47"/>
        <pc:sldMkLst>
          <pc:docMk/>
          <pc:sldMk cId="2185715426" sldId="2147481035"/>
        </pc:sldMkLst>
      </pc:sldChg>
      <pc:sldChg chg="del">
        <pc:chgData name="David VACHALA" userId="76d02b97-1bbd-456c-868a-7dcf11490085" providerId="ADAL" clId="{6F22FB05-847C-4955-BB77-E977FB929C10}" dt="2023-10-10T20:07:51.943" v="39" actId="47"/>
        <pc:sldMkLst>
          <pc:docMk/>
          <pc:sldMk cId="3500979537" sldId="2147481039"/>
        </pc:sldMkLst>
      </pc:sldChg>
      <pc:sldChg chg="del">
        <pc:chgData name="David VACHALA" userId="76d02b97-1bbd-456c-868a-7dcf11490085" providerId="ADAL" clId="{6F22FB05-847C-4955-BB77-E977FB929C10}" dt="2023-10-10T20:07:52.761" v="41" actId="47"/>
        <pc:sldMkLst>
          <pc:docMk/>
          <pc:sldMk cId="2660800847" sldId="2147481040"/>
        </pc:sldMkLst>
      </pc:sldChg>
      <pc:sldChg chg="del">
        <pc:chgData name="David VACHALA" userId="76d02b97-1bbd-456c-868a-7dcf11490085" providerId="ADAL" clId="{6F22FB05-847C-4955-BB77-E977FB929C10}" dt="2023-10-10T20:07:52.376" v="40" actId="47"/>
        <pc:sldMkLst>
          <pc:docMk/>
          <pc:sldMk cId="2607759214" sldId="2147481041"/>
        </pc:sldMkLst>
      </pc:sldChg>
      <pc:sldChg chg="del">
        <pc:chgData name="David VACHALA" userId="76d02b97-1bbd-456c-868a-7dcf11490085" providerId="ADAL" clId="{6F22FB05-847C-4955-BB77-E977FB929C10}" dt="2023-10-10T20:07:53.369" v="42" actId="47"/>
        <pc:sldMkLst>
          <pc:docMk/>
          <pc:sldMk cId="83276240" sldId="2147481042"/>
        </pc:sldMkLst>
      </pc:sldChg>
      <pc:sldChg chg="del">
        <pc:chgData name="David VACHALA" userId="76d02b97-1bbd-456c-868a-7dcf11490085" providerId="ADAL" clId="{6F22FB05-847C-4955-BB77-E977FB929C10}" dt="2023-10-10T20:07:53.884" v="43" actId="47"/>
        <pc:sldMkLst>
          <pc:docMk/>
          <pc:sldMk cId="2708993513" sldId="2147481044"/>
        </pc:sldMkLst>
      </pc:sldChg>
      <pc:sldChg chg="del">
        <pc:chgData name="David VACHALA" userId="76d02b97-1bbd-456c-868a-7dcf11490085" providerId="ADAL" clId="{6F22FB05-847C-4955-BB77-E977FB929C10}" dt="2023-10-10T20:07:50.577" v="37" actId="47"/>
        <pc:sldMkLst>
          <pc:docMk/>
          <pc:sldMk cId="867705398" sldId="2147481061"/>
        </pc:sldMkLst>
      </pc:sldChg>
      <pc:sldChg chg="addSp modSp new mod">
        <pc:chgData name="David VACHALA" userId="76d02b97-1bbd-456c-868a-7dcf11490085" providerId="ADAL" clId="{6F22FB05-847C-4955-BB77-E977FB929C10}" dt="2023-10-23T15:24:24.417" v="301" actId="20577"/>
        <pc:sldMkLst>
          <pc:docMk/>
          <pc:sldMk cId="1094995141" sldId="2147481062"/>
        </pc:sldMkLst>
        <pc:spChg chg="mod">
          <ac:chgData name="David VACHALA" userId="76d02b97-1bbd-456c-868a-7dcf11490085" providerId="ADAL" clId="{6F22FB05-847C-4955-BB77-E977FB929C10}" dt="2023-10-23T15:24:24.417" v="301" actId="20577"/>
          <ac:spMkLst>
            <pc:docMk/>
            <pc:sldMk cId="1094995141" sldId="2147481062"/>
            <ac:spMk id="2" creationId="{3FE55BEC-4279-6C61-6507-2C1077063116}"/>
          </ac:spMkLst>
        </pc:spChg>
        <pc:spChg chg="mod">
          <ac:chgData name="David VACHALA" userId="76d02b97-1bbd-456c-868a-7dcf11490085" providerId="ADAL" clId="{6F22FB05-847C-4955-BB77-E977FB929C10}" dt="2023-10-23T15:22:59.083" v="247" actId="20577"/>
          <ac:spMkLst>
            <pc:docMk/>
            <pc:sldMk cId="1094995141" sldId="2147481062"/>
            <ac:spMk id="3" creationId="{A0ABDFDD-7F5A-E306-B6C5-6E639CCCFC26}"/>
          </ac:spMkLst>
        </pc:spChg>
        <pc:spChg chg="add mod">
          <ac:chgData name="David VACHALA" userId="76d02b97-1bbd-456c-868a-7dcf11490085" providerId="ADAL" clId="{6F22FB05-847C-4955-BB77-E977FB929C10}" dt="2023-10-23T15:23:37.308" v="253" actId="1076"/>
          <ac:spMkLst>
            <pc:docMk/>
            <pc:sldMk cId="1094995141" sldId="2147481062"/>
            <ac:spMk id="6" creationId="{4A60C549-8F38-BBBC-EC3A-11957A6F1EB9}"/>
          </ac:spMkLst>
        </pc:spChg>
        <pc:picChg chg="add mod">
          <ac:chgData name="David VACHALA" userId="76d02b97-1bbd-456c-868a-7dcf11490085" providerId="ADAL" clId="{6F22FB05-847C-4955-BB77-E977FB929C10}" dt="2023-10-23T15:23:17.522" v="249" actId="1076"/>
          <ac:picMkLst>
            <pc:docMk/>
            <pc:sldMk cId="1094995141" sldId="2147481062"/>
            <ac:picMk id="2050" creationId="{9969602B-F114-0F34-B8C0-F60CF9C0E846}"/>
          </ac:picMkLst>
        </pc:picChg>
        <pc:picChg chg="add mod">
          <ac:chgData name="David VACHALA" userId="76d02b97-1bbd-456c-868a-7dcf11490085" providerId="ADAL" clId="{6F22FB05-847C-4955-BB77-E977FB929C10}" dt="2023-10-23T15:23:24.508" v="251" actId="1076"/>
          <ac:picMkLst>
            <pc:docMk/>
            <pc:sldMk cId="1094995141" sldId="2147481062"/>
            <ac:picMk id="2052" creationId="{499682F3-29EB-BECF-05A2-8151F4539AD9}"/>
          </ac:picMkLst>
        </pc:picChg>
      </pc:sldChg>
      <pc:sldChg chg="modSp new del mod">
        <pc:chgData name="David VACHALA" userId="76d02b97-1bbd-456c-868a-7dcf11490085" providerId="ADAL" clId="{6F22FB05-847C-4955-BB77-E977FB929C10}" dt="2023-10-25T10:28:58.930" v="711" actId="47"/>
        <pc:sldMkLst>
          <pc:docMk/>
          <pc:sldMk cId="2987543895" sldId="2147481063"/>
        </pc:sldMkLst>
        <pc:spChg chg="mod">
          <ac:chgData name="David VACHALA" userId="76d02b97-1bbd-456c-868a-7dcf11490085" providerId="ADAL" clId="{6F22FB05-847C-4955-BB77-E977FB929C10}" dt="2023-10-10T20:07:44.854" v="34" actId="20577"/>
          <ac:spMkLst>
            <pc:docMk/>
            <pc:sldMk cId="2987543895" sldId="2147481063"/>
            <ac:spMk id="2" creationId="{BD444716-90EB-0D7B-B2E4-C34DD22AB433}"/>
          </ac:spMkLst>
        </pc:spChg>
      </pc:sldChg>
      <pc:sldChg chg="addSp delSp modSp new mod modClrScheme chgLayout">
        <pc:chgData name="David VACHALA" userId="76d02b97-1bbd-456c-868a-7dcf11490085" providerId="ADAL" clId="{6F22FB05-847C-4955-BB77-E977FB929C10}" dt="2023-10-10T20:08:15.204" v="54" actId="20577"/>
        <pc:sldMkLst>
          <pc:docMk/>
          <pc:sldMk cId="2484633404" sldId="2147481064"/>
        </pc:sldMkLst>
        <pc:spChg chg="del">
          <ac:chgData name="David VACHALA" userId="76d02b97-1bbd-456c-868a-7dcf11490085" providerId="ADAL" clId="{6F22FB05-847C-4955-BB77-E977FB929C10}" dt="2023-10-10T20:08:11.927" v="49" actId="700"/>
          <ac:spMkLst>
            <pc:docMk/>
            <pc:sldMk cId="2484633404" sldId="2147481064"/>
            <ac:spMk id="2" creationId="{450BA3B4-1B38-BF22-24BD-B7DED3AE26FE}"/>
          </ac:spMkLst>
        </pc:spChg>
        <pc:spChg chg="del mod ord">
          <ac:chgData name="David VACHALA" userId="76d02b97-1bbd-456c-868a-7dcf11490085" providerId="ADAL" clId="{6F22FB05-847C-4955-BB77-E977FB929C10}" dt="2023-10-10T20:08:11.927" v="49" actId="700"/>
          <ac:spMkLst>
            <pc:docMk/>
            <pc:sldMk cId="2484633404" sldId="2147481064"/>
            <ac:spMk id="3" creationId="{ECBE3E27-F296-267A-6A33-C383B79FB5B7}"/>
          </ac:spMkLst>
        </pc:spChg>
        <pc:spChg chg="del mod ord">
          <ac:chgData name="David VACHALA" userId="76d02b97-1bbd-456c-868a-7dcf11490085" providerId="ADAL" clId="{6F22FB05-847C-4955-BB77-E977FB929C10}" dt="2023-10-10T20:08:11.927" v="49" actId="700"/>
          <ac:spMkLst>
            <pc:docMk/>
            <pc:sldMk cId="2484633404" sldId="2147481064"/>
            <ac:spMk id="4" creationId="{7D9AEC84-3060-56E8-9811-D5FFF9D388E0}"/>
          </ac:spMkLst>
        </pc:spChg>
        <pc:spChg chg="mod ord">
          <ac:chgData name="David VACHALA" userId="76d02b97-1bbd-456c-868a-7dcf11490085" providerId="ADAL" clId="{6F22FB05-847C-4955-BB77-E977FB929C10}" dt="2023-10-10T20:08:11.927" v="49" actId="700"/>
          <ac:spMkLst>
            <pc:docMk/>
            <pc:sldMk cId="2484633404" sldId="2147481064"/>
            <ac:spMk id="5" creationId="{89D69BFF-1ABB-A2DA-9688-A326AF84735F}"/>
          </ac:spMkLst>
        </pc:spChg>
        <pc:spChg chg="add mod ord">
          <ac:chgData name="David VACHALA" userId="76d02b97-1bbd-456c-868a-7dcf11490085" providerId="ADAL" clId="{6F22FB05-847C-4955-BB77-E977FB929C10}" dt="2023-10-10T20:08:15.204" v="54" actId="20577"/>
          <ac:spMkLst>
            <pc:docMk/>
            <pc:sldMk cId="2484633404" sldId="2147481064"/>
            <ac:spMk id="6" creationId="{64912E42-E6E3-6F7D-2D90-12ECC3C371C0}"/>
          </ac:spMkLst>
        </pc:spChg>
        <pc:spChg chg="add mod ord">
          <ac:chgData name="David VACHALA" userId="76d02b97-1bbd-456c-868a-7dcf11490085" providerId="ADAL" clId="{6F22FB05-847C-4955-BB77-E977FB929C10}" dt="2023-10-10T20:08:11.927" v="49" actId="700"/>
          <ac:spMkLst>
            <pc:docMk/>
            <pc:sldMk cId="2484633404" sldId="2147481064"/>
            <ac:spMk id="7" creationId="{03BDF96F-D95F-0ED7-5925-ABEE4E02DF88}"/>
          </ac:spMkLst>
        </pc:spChg>
      </pc:sldChg>
      <pc:sldChg chg="addSp modSp add mod">
        <pc:chgData name="David VACHALA" userId="76d02b97-1bbd-456c-868a-7dcf11490085" providerId="ADAL" clId="{6F22FB05-847C-4955-BB77-E977FB929C10}" dt="2023-10-23T15:27:52.048" v="367" actId="1076"/>
        <pc:sldMkLst>
          <pc:docMk/>
          <pc:sldMk cId="821017781" sldId="2147481065"/>
        </pc:sldMkLst>
        <pc:spChg chg="mod">
          <ac:chgData name="David VACHALA" userId="76d02b97-1bbd-456c-868a-7dcf11490085" providerId="ADAL" clId="{6F22FB05-847C-4955-BB77-E977FB929C10}" dt="2023-10-23T15:24:52.244" v="306" actId="20577"/>
          <ac:spMkLst>
            <pc:docMk/>
            <pc:sldMk cId="821017781" sldId="2147481065"/>
            <ac:spMk id="2" creationId="{3FE55BEC-4279-6C61-6507-2C1077063116}"/>
          </ac:spMkLst>
        </pc:spChg>
        <pc:spChg chg="mod">
          <ac:chgData name="David VACHALA" userId="76d02b97-1bbd-456c-868a-7dcf11490085" providerId="ADAL" clId="{6F22FB05-847C-4955-BB77-E977FB929C10}" dt="2023-10-23T15:26:56.060" v="358" actId="20577"/>
          <ac:spMkLst>
            <pc:docMk/>
            <pc:sldMk cId="821017781" sldId="2147481065"/>
            <ac:spMk id="3" creationId="{A0ABDFDD-7F5A-E306-B6C5-6E639CCCFC26}"/>
          </ac:spMkLst>
        </pc:spChg>
        <pc:spChg chg="add mod">
          <ac:chgData name="David VACHALA" userId="76d02b97-1bbd-456c-868a-7dcf11490085" providerId="ADAL" clId="{6F22FB05-847C-4955-BB77-E977FB929C10}" dt="2023-10-23T15:27:49.066" v="366" actId="1076"/>
          <ac:spMkLst>
            <pc:docMk/>
            <pc:sldMk cId="821017781" sldId="2147481065"/>
            <ac:spMk id="6" creationId="{610BC5DE-D553-C191-7DC5-058C67E30193}"/>
          </ac:spMkLst>
        </pc:spChg>
        <pc:spChg chg="add mod">
          <ac:chgData name="David VACHALA" userId="76d02b97-1bbd-456c-868a-7dcf11490085" providerId="ADAL" clId="{6F22FB05-847C-4955-BB77-E977FB929C10}" dt="2023-10-23T15:27:52.048" v="367" actId="1076"/>
          <ac:spMkLst>
            <pc:docMk/>
            <pc:sldMk cId="821017781" sldId="2147481065"/>
            <ac:spMk id="8" creationId="{A5CAC6B9-390E-7523-2FA4-E356805F71B3}"/>
          </ac:spMkLst>
        </pc:spChg>
        <pc:picChg chg="add mod">
          <ac:chgData name="David VACHALA" userId="76d02b97-1bbd-456c-868a-7dcf11490085" providerId="ADAL" clId="{6F22FB05-847C-4955-BB77-E977FB929C10}" dt="2023-10-23T15:27:46.951" v="365" actId="14100"/>
          <ac:picMkLst>
            <pc:docMk/>
            <pc:sldMk cId="821017781" sldId="2147481065"/>
            <ac:picMk id="3074" creationId="{21ACAEED-E510-07AD-F976-0C8921E9EDC7}"/>
          </ac:picMkLst>
        </pc:picChg>
      </pc:sldChg>
      <pc:sldChg chg="addSp modSp add mod">
        <pc:chgData name="David VACHALA" userId="76d02b97-1bbd-456c-868a-7dcf11490085" providerId="ADAL" clId="{6F22FB05-847C-4955-BB77-E977FB929C10}" dt="2023-10-25T11:16:02.093" v="986" actId="27636"/>
        <pc:sldMkLst>
          <pc:docMk/>
          <pc:sldMk cId="401204542" sldId="2147481066"/>
        </pc:sldMkLst>
        <pc:spChg chg="mod">
          <ac:chgData name="David VACHALA" userId="76d02b97-1bbd-456c-868a-7dcf11490085" providerId="ADAL" clId="{6F22FB05-847C-4955-BB77-E977FB929C10}" dt="2023-10-23T15:32:49.566" v="378" actId="20577"/>
          <ac:spMkLst>
            <pc:docMk/>
            <pc:sldMk cId="401204542" sldId="2147481066"/>
            <ac:spMk id="2" creationId="{3FE55BEC-4279-6C61-6507-2C1077063116}"/>
          </ac:spMkLst>
        </pc:spChg>
        <pc:spChg chg="mod">
          <ac:chgData name="David VACHALA" userId="76d02b97-1bbd-456c-868a-7dcf11490085" providerId="ADAL" clId="{6F22FB05-847C-4955-BB77-E977FB929C10}" dt="2023-10-25T11:16:02.093" v="986" actId="27636"/>
          <ac:spMkLst>
            <pc:docMk/>
            <pc:sldMk cId="401204542" sldId="2147481066"/>
            <ac:spMk id="3" creationId="{A0ABDFDD-7F5A-E306-B6C5-6E639CCCFC26}"/>
          </ac:spMkLst>
        </pc:spChg>
        <pc:spChg chg="add mod">
          <ac:chgData name="David VACHALA" userId="76d02b97-1bbd-456c-868a-7dcf11490085" providerId="ADAL" clId="{6F22FB05-847C-4955-BB77-E977FB929C10}" dt="2023-10-23T15:40:26.323" v="540" actId="14100"/>
          <ac:spMkLst>
            <pc:docMk/>
            <pc:sldMk cId="401204542" sldId="2147481066"/>
            <ac:spMk id="6" creationId="{6EF24530-6300-0ECF-E5DB-DF78E7C133A5}"/>
          </ac:spMkLst>
        </pc:spChg>
        <pc:picChg chg="add mod">
          <ac:chgData name="David VACHALA" userId="76d02b97-1bbd-456c-868a-7dcf11490085" providerId="ADAL" clId="{6F22FB05-847C-4955-BB77-E977FB929C10}" dt="2023-10-23T15:32:29.774" v="370" actId="1076"/>
          <ac:picMkLst>
            <pc:docMk/>
            <pc:sldMk cId="401204542" sldId="2147481066"/>
            <ac:picMk id="4098" creationId="{2607B842-0050-853A-00D7-D93522971951}"/>
          </ac:picMkLst>
        </pc:picChg>
      </pc:sldChg>
      <pc:sldChg chg="addSp modSp add mod">
        <pc:chgData name="David VACHALA" userId="76d02b97-1bbd-456c-868a-7dcf11490085" providerId="ADAL" clId="{6F22FB05-847C-4955-BB77-E977FB929C10}" dt="2023-10-25T11:10:33.597" v="940" actId="1076"/>
        <pc:sldMkLst>
          <pc:docMk/>
          <pc:sldMk cId="3740556922" sldId="2147481067"/>
        </pc:sldMkLst>
        <pc:spChg chg="mod">
          <ac:chgData name="David VACHALA" userId="76d02b97-1bbd-456c-868a-7dcf11490085" providerId="ADAL" clId="{6F22FB05-847C-4955-BB77-E977FB929C10}" dt="2023-10-23T15:45:45.289" v="633"/>
          <ac:spMkLst>
            <pc:docMk/>
            <pc:sldMk cId="3740556922" sldId="2147481067"/>
            <ac:spMk id="2" creationId="{3FE55BEC-4279-6C61-6507-2C1077063116}"/>
          </ac:spMkLst>
        </pc:spChg>
        <pc:spChg chg="mod">
          <ac:chgData name="David VACHALA" userId="76d02b97-1bbd-456c-868a-7dcf11490085" providerId="ADAL" clId="{6F22FB05-847C-4955-BB77-E977FB929C10}" dt="2023-10-23T15:46:05.123" v="638" actId="20577"/>
          <ac:spMkLst>
            <pc:docMk/>
            <pc:sldMk cId="3740556922" sldId="2147481067"/>
            <ac:spMk id="3" creationId="{A0ABDFDD-7F5A-E306-B6C5-6E639CCCFC26}"/>
          </ac:spMkLst>
        </pc:spChg>
        <pc:spChg chg="add mod">
          <ac:chgData name="David VACHALA" userId="76d02b97-1bbd-456c-868a-7dcf11490085" providerId="ADAL" clId="{6F22FB05-847C-4955-BB77-E977FB929C10}" dt="2023-10-25T11:10:33.597" v="940" actId="1076"/>
          <ac:spMkLst>
            <pc:docMk/>
            <pc:sldMk cId="3740556922" sldId="2147481067"/>
            <ac:spMk id="6" creationId="{D05D44B5-6E76-4CAE-E480-34BE04564387}"/>
          </ac:spMkLst>
        </pc:spChg>
        <pc:picChg chg="add mod">
          <ac:chgData name="David VACHALA" userId="76d02b97-1bbd-456c-868a-7dcf11490085" providerId="ADAL" clId="{6F22FB05-847C-4955-BB77-E977FB929C10}" dt="2023-10-23T15:45:47.075" v="634" actId="1076"/>
          <ac:picMkLst>
            <pc:docMk/>
            <pc:sldMk cId="3740556922" sldId="2147481067"/>
            <ac:picMk id="5122" creationId="{50454F2A-8962-8A94-BE01-3E44B82E34E9}"/>
          </ac:picMkLst>
        </pc:picChg>
      </pc:sldChg>
      <pc:sldChg chg="addSp modSp add mod">
        <pc:chgData name="David VACHALA" userId="76d02b97-1bbd-456c-868a-7dcf11490085" providerId="ADAL" clId="{6F22FB05-847C-4955-BB77-E977FB929C10}" dt="2023-10-25T11:17:02.516" v="991" actId="1076"/>
        <pc:sldMkLst>
          <pc:docMk/>
          <pc:sldMk cId="952584551" sldId="2147481068"/>
        </pc:sldMkLst>
        <pc:spChg chg="mod">
          <ac:chgData name="David VACHALA" userId="76d02b97-1bbd-456c-868a-7dcf11490085" providerId="ADAL" clId="{6F22FB05-847C-4955-BB77-E977FB929C10}" dt="2023-10-23T15:14:30.007" v="230" actId="20577"/>
          <ac:spMkLst>
            <pc:docMk/>
            <pc:sldMk cId="952584551" sldId="2147481068"/>
            <ac:spMk id="2" creationId="{3FE55BEC-4279-6C61-6507-2C1077063116}"/>
          </ac:spMkLst>
        </pc:spChg>
        <pc:spChg chg="mod">
          <ac:chgData name="David VACHALA" userId="76d02b97-1bbd-456c-868a-7dcf11490085" providerId="ADAL" clId="{6F22FB05-847C-4955-BB77-E977FB929C10}" dt="2023-10-23T15:15:04.062" v="241" actId="20577"/>
          <ac:spMkLst>
            <pc:docMk/>
            <pc:sldMk cId="952584551" sldId="2147481068"/>
            <ac:spMk id="3" creationId="{A0ABDFDD-7F5A-E306-B6C5-6E639CCCFC26}"/>
          </ac:spMkLst>
        </pc:spChg>
        <pc:spChg chg="add mod">
          <ac:chgData name="David VACHALA" userId="76d02b97-1bbd-456c-868a-7dcf11490085" providerId="ADAL" clId="{6F22FB05-847C-4955-BB77-E977FB929C10}" dt="2023-10-25T11:17:02.516" v="991" actId="1076"/>
          <ac:spMkLst>
            <pc:docMk/>
            <pc:sldMk cId="952584551" sldId="2147481068"/>
            <ac:spMk id="6" creationId="{EE158496-B226-7C0B-815D-882C9B888694}"/>
          </ac:spMkLst>
        </pc:spChg>
        <pc:picChg chg="add mod">
          <ac:chgData name="David VACHALA" userId="76d02b97-1bbd-456c-868a-7dcf11490085" providerId="ADAL" clId="{6F22FB05-847C-4955-BB77-E977FB929C10}" dt="2023-10-23T15:13:27.343" v="220" actId="1076"/>
          <ac:picMkLst>
            <pc:docMk/>
            <pc:sldMk cId="952584551" sldId="2147481068"/>
            <ac:picMk id="1026" creationId="{001CB7B9-3395-04D6-F167-670AF067932A}"/>
          </ac:picMkLst>
        </pc:picChg>
      </pc:sldChg>
      <pc:sldChg chg="addSp modSp add mod">
        <pc:chgData name="David VACHALA" userId="76d02b97-1bbd-456c-868a-7dcf11490085" providerId="ADAL" clId="{6F22FB05-847C-4955-BB77-E977FB929C10}" dt="2023-10-25T11:14:20.467" v="984" actId="14100"/>
        <pc:sldMkLst>
          <pc:docMk/>
          <pc:sldMk cId="819014290" sldId="2147481069"/>
        </pc:sldMkLst>
        <pc:spChg chg="mod">
          <ac:chgData name="David VACHALA" userId="76d02b97-1bbd-456c-868a-7dcf11490085" providerId="ADAL" clId="{6F22FB05-847C-4955-BB77-E977FB929C10}" dt="2023-10-25T10:28:47.359" v="708" actId="20577"/>
          <ac:spMkLst>
            <pc:docMk/>
            <pc:sldMk cId="819014290" sldId="2147481069"/>
            <ac:spMk id="2" creationId="{3FE55BEC-4279-6C61-6507-2C1077063116}"/>
          </ac:spMkLst>
        </pc:spChg>
        <pc:spChg chg="mod">
          <ac:chgData name="David VACHALA" userId="76d02b97-1bbd-456c-868a-7dcf11490085" providerId="ADAL" clId="{6F22FB05-847C-4955-BB77-E977FB929C10}" dt="2023-10-23T15:50:23.599" v="665"/>
          <ac:spMkLst>
            <pc:docMk/>
            <pc:sldMk cId="819014290" sldId="2147481069"/>
            <ac:spMk id="3" creationId="{A0ABDFDD-7F5A-E306-B6C5-6E639CCCFC26}"/>
          </ac:spMkLst>
        </pc:spChg>
        <pc:spChg chg="add mod">
          <ac:chgData name="David VACHALA" userId="76d02b97-1bbd-456c-868a-7dcf11490085" providerId="ADAL" clId="{6F22FB05-847C-4955-BB77-E977FB929C10}" dt="2023-10-25T11:14:20.467" v="984" actId="14100"/>
          <ac:spMkLst>
            <pc:docMk/>
            <pc:sldMk cId="819014290" sldId="2147481069"/>
            <ac:spMk id="6" creationId="{2D431761-581D-61B4-2EB2-2E5C5291C95F}"/>
          </ac:spMkLst>
        </pc:spChg>
        <pc:picChg chg="add mod">
          <ac:chgData name="David VACHALA" userId="76d02b97-1bbd-456c-868a-7dcf11490085" providerId="ADAL" clId="{6F22FB05-847C-4955-BB77-E977FB929C10}" dt="2023-10-23T15:49:11.550" v="654" actId="14100"/>
          <ac:picMkLst>
            <pc:docMk/>
            <pc:sldMk cId="819014290" sldId="2147481069"/>
            <ac:picMk id="6146" creationId="{1BB58C01-F2A1-FCF2-2884-86BE5E6A5400}"/>
          </ac:picMkLst>
        </pc:picChg>
        <pc:picChg chg="add mod">
          <ac:chgData name="David VACHALA" userId="76d02b97-1bbd-456c-868a-7dcf11490085" providerId="ADAL" clId="{6F22FB05-847C-4955-BB77-E977FB929C10}" dt="2023-10-23T15:49:05.454" v="653" actId="1076"/>
          <ac:picMkLst>
            <pc:docMk/>
            <pc:sldMk cId="819014290" sldId="2147481069"/>
            <ac:picMk id="6148" creationId="{ABDAF13C-22A6-04E2-FEAB-B67169EDF1E3}"/>
          </ac:picMkLst>
        </pc:picChg>
      </pc:sldChg>
      <pc:sldChg chg="modSp add mod ord">
        <pc:chgData name="David VACHALA" userId="76d02b97-1bbd-456c-868a-7dcf11490085" providerId="ADAL" clId="{6F22FB05-847C-4955-BB77-E977FB929C10}" dt="2023-10-25T10:29:13.191" v="718" actId="20577"/>
        <pc:sldMkLst>
          <pc:docMk/>
          <pc:sldMk cId="1260628372" sldId="2147481070"/>
        </pc:sldMkLst>
        <pc:spChg chg="mod">
          <ac:chgData name="David VACHALA" userId="76d02b97-1bbd-456c-868a-7dcf11490085" providerId="ADAL" clId="{6F22FB05-847C-4955-BB77-E977FB929C10}" dt="2023-10-25T10:29:13.191" v="718" actId="20577"/>
          <ac:spMkLst>
            <pc:docMk/>
            <pc:sldMk cId="1260628372" sldId="2147481070"/>
            <ac:spMk id="2" creationId="{3FE55BEC-4279-6C61-6507-2C1077063116}"/>
          </ac:spMkLst>
        </pc:spChg>
      </pc:sldChg>
      <pc:sldChg chg="addSp delSp modSp add mod">
        <pc:chgData name="David VACHALA" userId="76d02b97-1bbd-456c-868a-7dcf11490085" providerId="ADAL" clId="{6F22FB05-847C-4955-BB77-E977FB929C10}" dt="2023-10-25T11:06:04.424" v="938" actId="20577"/>
        <pc:sldMkLst>
          <pc:docMk/>
          <pc:sldMk cId="716331244" sldId="2147481071"/>
        </pc:sldMkLst>
        <pc:spChg chg="mod">
          <ac:chgData name="David VACHALA" userId="76d02b97-1bbd-456c-868a-7dcf11490085" providerId="ADAL" clId="{6F22FB05-847C-4955-BB77-E977FB929C10}" dt="2023-10-25T11:06:04.424" v="938" actId="20577"/>
          <ac:spMkLst>
            <pc:docMk/>
            <pc:sldMk cId="716331244" sldId="2147481071"/>
            <ac:spMk id="2" creationId="{3FE55BEC-4279-6C61-6507-2C1077063116}"/>
          </ac:spMkLst>
        </pc:spChg>
        <pc:spChg chg="del">
          <ac:chgData name="David VACHALA" userId="76d02b97-1bbd-456c-868a-7dcf11490085" providerId="ADAL" clId="{6F22FB05-847C-4955-BB77-E977FB929C10}" dt="2023-10-25T10:36:42.394" v="842" actId="478"/>
          <ac:spMkLst>
            <pc:docMk/>
            <pc:sldMk cId="716331244" sldId="2147481071"/>
            <ac:spMk id="3" creationId="{A0ABDFDD-7F5A-E306-B6C5-6E639CCCFC26}"/>
          </ac:spMkLst>
        </pc:spChg>
        <pc:spChg chg="add mod">
          <ac:chgData name="David VACHALA" userId="76d02b97-1bbd-456c-868a-7dcf11490085" providerId="ADAL" clId="{6F22FB05-847C-4955-BB77-E977FB929C10}" dt="2023-10-25T10:59:12.203" v="930" actId="14100"/>
          <ac:spMkLst>
            <pc:docMk/>
            <pc:sldMk cId="716331244" sldId="2147481071"/>
            <ac:spMk id="9" creationId="{AD6052D3-6BF3-D727-F6B3-69017FB0D9E9}"/>
          </ac:spMkLst>
        </pc:spChg>
        <pc:picChg chg="add mod">
          <ac:chgData name="David VACHALA" userId="76d02b97-1bbd-456c-868a-7dcf11490085" providerId="ADAL" clId="{6F22FB05-847C-4955-BB77-E977FB929C10}" dt="2023-10-25T10:36:49.607" v="847" actId="1076"/>
          <ac:picMkLst>
            <pc:docMk/>
            <pc:sldMk cId="716331244" sldId="2147481071"/>
            <ac:picMk id="6" creationId="{AB589FC9-A9EE-EF4D-109D-E0E8EBA8C836}"/>
          </ac:picMkLst>
        </pc:picChg>
        <pc:picChg chg="add mod">
          <ac:chgData name="David VACHALA" userId="76d02b97-1bbd-456c-868a-7dcf11490085" providerId="ADAL" clId="{6F22FB05-847C-4955-BB77-E977FB929C10}" dt="2023-10-25T10:58:42.148" v="924" actId="1076"/>
          <ac:picMkLst>
            <pc:docMk/>
            <pc:sldMk cId="716331244" sldId="2147481071"/>
            <ac:picMk id="8" creationId="{A3FA09B9-96C7-1A4B-424A-010431E91303}"/>
          </ac:picMkLst>
        </pc:picChg>
      </pc:sldChg>
      <pc:sldChg chg="add del">
        <pc:chgData name="David VACHALA" userId="76d02b97-1bbd-456c-868a-7dcf11490085" providerId="ADAL" clId="{6F22FB05-847C-4955-BB77-E977FB929C10}" dt="2023-10-25T10:29:16.365" v="719" actId="2696"/>
        <pc:sldMkLst>
          <pc:docMk/>
          <pc:sldMk cId="3704450470" sldId="2147481071"/>
        </pc:sldMkLst>
      </pc:sldChg>
      <pc:sldChg chg="addSp delSp modSp add del mod ord">
        <pc:chgData name="David VACHALA" userId="76d02b97-1bbd-456c-868a-7dcf11490085" providerId="ADAL" clId="{6F22FB05-847C-4955-BB77-E977FB929C10}" dt="2023-10-25T11:49:30.585" v="992" actId="47"/>
        <pc:sldMkLst>
          <pc:docMk/>
          <pc:sldMk cId="641753860" sldId="2147481072"/>
        </pc:sldMkLst>
        <pc:spChg chg="mod">
          <ac:chgData name="David VACHALA" userId="76d02b97-1bbd-456c-868a-7dcf11490085" providerId="ADAL" clId="{6F22FB05-847C-4955-BB77-E977FB929C10}" dt="2023-10-25T10:40:42.567" v="896" actId="27636"/>
          <ac:spMkLst>
            <pc:docMk/>
            <pc:sldMk cId="641753860" sldId="2147481072"/>
            <ac:spMk id="2" creationId="{3FE55BEC-4279-6C61-6507-2C1077063116}"/>
          </ac:spMkLst>
        </pc:spChg>
        <pc:spChg chg="del">
          <ac:chgData name="David VACHALA" userId="76d02b97-1bbd-456c-868a-7dcf11490085" providerId="ADAL" clId="{6F22FB05-847C-4955-BB77-E977FB929C10}" dt="2023-10-25T10:39:31.458" v="881" actId="478"/>
          <ac:spMkLst>
            <pc:docMk/>
            <pc:sldMk cId="641753860" sldId="2147481072"/>
            <ac:spMk id="3" creationId="{A0ABDFDD-7F5A-E306-B6C5-6E639CCCFC26}"/>
          </ac:spMkLst>
        </pc:spChg>
        <pc:picChg chg="add mod">
          <ac:chgData name="David VACHALA" userId="76d02b97-1bbd-456c-868a-7dcf11490085" providerId="ADAL" clId="{6F22FB05-847C-4955-BB77-E977FB929C10}" dt="2023-10-25T10:40:55.082" v="899" actId="14100"/>
          <ac:picMkLst>
            <pc:docMk/>
            <pc:sldMk cId="641753860" sldId="2147481072"/>
            <ac:picMk id="6" creationId="{DC8B6917-E3C2-2539-F0E0-542297119867}"/>
          </ac:picMkLst>
        </pc:picChg>
        <pc:picChg chg="add mod">
          <ac:chgData name="David VACHALA" userId="76d02b97-1bbd-456c-868a-7dcf11490085" providerId="ADAL" clId="{6F22FB05-847C-4955-BB77-E977FB929C10}" dt="2023-10-25T10:45:31.677" v="910" actId="1076"/>
          <ac:picMkLst>
            <pc:docMk/>
            <pc:sldMk cId="641753860" sldId="2147481072"/>
            <ac:picMk id="8" creationId="{D5C06873-0C67-FFD9-BC36-76B18F26FCC1}"/>
          </ac:picMkLst>
        </pc:picChg>
        <pc:picChg chg="add del mod">
          <ac:chgData name="David VACHALA" userId="76d02b97-1bbd-456c-868a-7dcf11490085" providerId="ADAL" clId="{6F22FB05-847C-4955-BB77-E977FB929C10}" dt="2023-10-25T10:45:52.492" v="918"/>
          <ac:picMkLst>
            <pc:docMk/>
            <pc:sldMk cId="641753860" sldId="2147481072"/>
            <ac:picMk id="7170" creationId="{94C3769B-DF43-D825-F380-5FD6FF5F4707}"/>
          </ac:picMkLst>
        </pc:picChg>
      </pc:sldChg>
      <pc:sldChg chg="add del">
        <pc:chgData name="David VACHALA" userId="76d02b97-1bbd-456c-868a-7dcf11490085" providerId="ADAL" clId="{6F22FB05-847C-4955-BB77-E977FB929C10}" dt="2023-10-25T10:29:16.365" v="719" actId="2696"/>
        <pc:sldMkLst>
          <pc:docMk/>
          <pc:sldMk cId="3094494137" sldId="2147481072"/>
        </pc:sldMkLst>
      </pc:sldChg>
      <pc:sldChg chg="addSp delSp modSp new mod">
        <pc:chgData name="David VACHALA" userId="76d02b97-1bbd-456c-868a-7dcf11490085" providerId="ADAL" clId="{6F22FB05-847C-4955-BB77-E977FB929C10}" dt="2023-10-25T10:35:26.093" v="841" actId="478"/>
        <pc:sldMkLst>
          <pc:docMk/>
          <pc:sldMk cId="150610004" sldId="2147481073"/>
        </pc:sldMkLst>
        <pc:spChg chg="mod">
          <ac:chgData name="David VACHALA" userId="76d02b97-1bbd-456c-868a-7dcf11490085" providerId="ADAL" clId="{6F22FB05-847C-4955-BB77-E977FB929C10}" dt="2023-10-25T10:34:46.866" v="831" actId="20577"/>
          <ac:spMkLst>
            <pc:docMk/>
            <pc:sldMk cId="150610004" sldId="2147481073"/>
            <ac:spMk id="2" creationId="{83C2C587-033B-A87F-10D9-2E2F68854AE1}"/>
          </ac:spMkLst>
        </pc:spChg>
        <pc:spChg chg="del">
          <ac:chgData name="David VACHALA" userId="76d02b97-1bbd-456c-868a-7dcf11490085" providerId="ADAL" clId="{6F22FB05-847C-4955-BB77-E977FB929C10}" dt="2023-10-25T10:34:49.577" v="832" actId="22"/>
          <ac:spMkLst>
            <pc:docMk/>
            <pc:sldMk cId="150610004" sldId="2147481073"/>
            <ac:spMk id="3" creationId="{09A1F967-726F-2B77-0214-4D6E6C273D61}"/>
          </ac:spMkLst>
        </pc:spChg>
        <pc:spChg chg="add del mod">
          <ac:chgData name="David VACHALA" userId="76d02b97-1bbd-456c-868a-7dcf11490085" providerId="ADAL" clId="{6F22FB05-847C-4955-BB77-E977FB929C10}" dt="2023-10-25T10:35:26.093" v="841" actId="478"/>
          <ac:spMkLst>
            <pc:docMk/>
            <pc:sldMk cId="150610004" sldId="2147481073"/>
            <ac:spMk id="8" creationId="{861B00A4-8185-3A9C-C974-99328E12D391}"/>
          </ac:spMkLst>
        </pc:spChg>
        <pc:picChg chg="add del mod ord">
          <ac:chgData name="David VACHALA" userId="76d02b97-1bbd-456c-868a-7dcf11490085" providerId="ADAL" clId="{6F22FB05-847C-4955-BB77-E977FB929C10}" dt="2023-10-25T10:35:17.537" v="836" actId="478"/>
          <ac:picMkLst>
            <pc:docMk/>
            <pc:sldMk cId="150610004" sldId="2147481073"/>
            <ac:picMk id="6" creationId="{73014D45-5893-9F6E-9C00-5EADC493EE2F}"/>
          </ac:picMkLst>
        </pc:picChg>
        <pc:picChg chg="add mod">
          <ac:chgData name="David VACHALA" userId="76d02b97-1bbd-456c-868a-7dcf11490085" providerId="ADAL" clId="{6F22FB05-847C-4955-BB77-E977FB929C10}" dt="2023-10-25T10:35:23.990" v="840" actId="14100"/>
          <ac:picMkLst>
            <pc:docMk/>
            <pc:sldMk cId="150610004" sldId="2147481073"/>
            <ac:picMk id="10" creationId="{5B3098F4-793A-88C1-E1ED-913266C5EC0D}"/>
          </ac:picMkLst>
        </pc:picChg>
      </pc:sldChg>
      <pc:sldMasterChg chg="delSldLayout">
        <pc:chgData name="David VACHALA" userId="76d02b97-1bbd-456c-868a-7dcf11490085" providerId="ADAL" clId="{6F22FB05-847C-4955-BB77-E977FB929C10}" dt="2023-10-10T20:07:53.884" v="43" actId="47"/>
        <pc:sldMasterMkLst>
          <pc:docMk/>
          <pc:sldMasterMk cId="2885650283" sldId="2147483648"/>
        </pc:sldMasterMkLst>
        <pc:sldLayoutChg chg="del">
          <pc:chgData name="David VACHALA" userId="76d02b97-1bbd-456c-868a-7dcf11490085" providerId="ADAL" clId="{6F22FB05-847C-4955-BB77-E977FB929C10}" dt="2023-10-10T20:07:53.884" v="43" actId="47"/>
          <pc:sldLayoutMkLst>
            <pc:docMk/>
            <pc:sldMasterMk cId="2885650283" sldId="2147483648"/>
            <pc:sldLayoutMk cId="2270330908" sldId="2147483684"/>
          </pc:sldLayoutMkLst>
        </pc:sldLayoutChg>
        <pc:sldLayoutChg chg="del">
          <pc:chgData name="David VACHALA" userId="76d02b97-1bbd-456c-868a-7dcf11490085" providerId="ADAL" clId="{6F22FB05-847C-4955-BB77-E977FB929C10}" dt="2023-10-10T20:07:52.376" v="40" actId="47"/>
          <pc:sldLayoutMkLst>
            <pc:docMk/>
            <pc:sldMasterMk cId="2885650283" sldId="2147483648"/>
            <pc:sldLayoutMk cId="2718285046" sldId="2147483685"/>
          </pc:sldLayoutMkLst>
        </pc:sldLayoutChg>
      </pc:sldMasterChg>
      <pc:sldMasterChg chg="del delSldLayout">
        <pc:chgData name="David VACHALA" userId="76d02b97-1bbd-456c-868a-7dcf11490085" providerId="ADAL" clId="{6F22FB05-847C-4955-BB77-E977FB929C10}" dt="2023-10-10T20:08:40.083" v="63" actId="2696"/>
        <pc:sldMasterMkLst>
          <pc:docMk/>
          <pc:sldMasterMk cId="4176872137" sldId="2147483667"/>
        </pc:sldMasterMkLst>
        <pc:sldLayoutChg chg="del">
          <pc:chgData name="David VACHALA" userId="76d02b97-1bbd-456c-868a-7dcf11490085" providerId="ADAL" clId="{6F22FB05-847C-4955-BB77-E977FB929C10}" dt="2023-10-10T20:08:40.067" v="59" actId="2696"/>
          <pc:sldLayoutMkLst>
            <pc:docMk/>
            <pc:sldMasterMk cId="4176872137" sldId="2147483667"/>
            <pc:sldLayoutMk cId="3565019726" sldId="2147483668"/>
          </pc:sldLayoutMkLst>
        </pc:sldLayoutChg>
        <pc:sldLayoutChg chg="del">
          <pc:chgData name="David VACHALA" userId="76d02b97-1bbd-456c-868a-7dcf11490085" providerId="ADAL" clId="{6F22FB05-847C-4955-BB77-E977FB929C10}" dt="2023-10-10T20:08:40.071" v="60" actId="2696"/>
          <pc:sldLayoutMkLst>
            <pc:docMk/>
            <pc:sldMasterMk cId="4176872137" sldId="2147483667"/>
            <pc:sldLayoutMk cId="1363371636" sldId="2147483669"/>
          </pc:sldLayoutMkLst>
        </pc:sldLayoutChg>
        <pc:sldLayoutChg chg="del">
          <pc:chgData name="David VACHALA" userId="76d02b97-1bbd-456c-868a-7dcf11490085" providerId="ADAL" clId="{6F22FB05-847C-4955-BB77-E977FB929C10}" dt="2023-10-10T20:08:40.074" v="61" actId="2696"/>
          <pc:sldLayoutMkLst>
            <pc:docMk/>
            <pc:sldMasterMk cId="4176872137" sldId="2147483667"/>
            <pc:sldLayoutMk cId="2149163830" sldId="2147483670"/>
          </pc:sldLayoutMkLst>
        </pc:sldLayoutChg>
        <pc:sldLayoutChg chg="del">
          <pc:chgData name="David VACHALA" userId="76d02b97-1bbd-456c-868a-7dcf11490085" providerId="ADAL" clId="{6F22FB05-847C-4955-BB77-E977FB929C10}" dt="2023-10-10T20:08:40.076" v="62" actId="2696"/>
          <pc:sldLayoutMkLst>
            <pc:docMk/>
            <pc:sldMasterMk cId="4176872137" sldId="2147483667"/>
            <pc:sldLayoutMk cId="2287888071" sldId="2147483671"/>
          </pc:sldLayoutMkLst>
        </pc:sldLayoutChg>
      </pc:sldMasterChg>
      <pc:sldMasterChg chg="del delSldLayout">
        <pc:chgData name="David VACHALA" userId="76d02b97-1bbd-456c-868a-7dcf11490085" providerId="ADAL" clId="{6F22FB05-847C-4955-BB77-E977FB929C10}" dt="2023-10-10T20:08:24.153" v="58" actId="47"/>
        <pc:sldMasterMkLst>
          <pc:docMk/>
          <pc:sldMasterMk cId="4122753584" sldId="2147483672"/>
        </pc:sldMasterMkLst>
        <pc:sldLayoutChg chg="del">
          <pc:chgData name="David VACHALA" userId="76d02b97-1bbd-456c-868a-7dcf11490085" providerId="ADAL" clId="{6F22FB05-847C-4955-BB77-E977FB929C10}" dt="2023-10-10T20:08:24.153" v="58" actId="47"/>
          <pc:sldLayoutMkLst>
            <pc:docMk/>
            <pc:sldMasterMk cId="4122753584" sldId="2147483672"/>
            <pc:sldLayoutMk cId="2744584527" sldId="2147483673"/>
          </pc:sldLayoutMkLst>
        </pc:sldLayoutChg>
        <pc:sldLayoutChg chg="del">
          <pc:chgData name="David VACHALA" userId="76d02b97-1bbd-456c-868a-7dcf11490085" providerId="ADAL" clId="{6F22FB05-847C-4955-BB77-E977FB929C10}" dt="2023-10-10T20:08:24.153" v="58" actId="47"/>
          <pc:sldLayoutMkLst>
            <pc:docMk/>
            <pc:sldMasterMk cId="4122753584" sldId="2147483672"/>
            <pc:sldLayoutMk cId="1845649080" sldId="2147483674"/>
          </pc:sldLayoutMkLst>
        </pc:sldLayoutChg>
        <pc:sldLayoutChg chg="del">
          <pc:chgData name="David VACHALA" userId="76d02b97-1bbd-456c-868a-7dcf11490085" providerId="ADAL" clId="{6F22FB05-847C-4955-BB77-E977FB929C10}" dt="2023-10-10T20:08:24.153" v="58" actId="47"/>
          <pc:sldLayoutMkLst>
            <pc:docMk/>
            <pc:sldMasterMk cId="4122753584" sldId="2147483672"/>
            <pc:sldLayoutMk cId="1301463399" sldId="2147483675"/>
          </pc:sldLayoutMkLst>
        </pc:sldLayoutChg>
        <pc:sldLayoutChg chg="del">
          <pc:chgData name="David VACHALA" userId="76d02b97-1bbd-456c-868a-7dcf11490085" providerId="ADAL" clId="{6F22FB05-847C-4955-BB77-E977FB929C10}" dt="2023-10-10T20:08:24.153" v="58" actId="47"/>
          <pc:sldLayoutMkLst>
            <pc:docMk/>
            <pc:sldMasterMk cId="4122753584" sldId="2147483672"/>
            <pc:sldLayoutMk cId="2294774828" sldId="2147483676"/>
          </pc:sldLayoutMkLst>
        </pc:sldLayoutChg>
        <pc:sldLayoutChg chg="del">
          <pc:chgData name="David VACHALA" userId="76d02b97-1bbd-456c-868a-7dcf11490085" providerId="ADAL" clId="{6F22FB05-847C-4955-BB77-E977FB929C10}" dt="2023-10-10T20:08:24.153" v="58" actId="47"/>
          <pc:sldLayoutMkLst>
            <pc:docMk/>
            <pc:sldMasterMk cId="4122753584" sldId="2147483672"/>
            <pc:sldLayoutMk cId="2572405994" sldId="2147483677"/>
          </pc:sldLayoutMkLst>
        </pc:sldLayoutChg>
        <pc:sldLayoutChg chg="del">
          <pc:chgData name="David VACHALA" userId="76d02b97-1bbd-456c-868a-7dcf11490085" providerId="ADAL" clId="{6F22FB05-847C-4955-BB77-E977FB929C10}" dt="2023-10-10T20:08:24.153" v="58" actId="47"/>
          <pc:sldLayoutMkLst>
            <pc:docMk/>
            <pc:sldMasterMk cId="4122753584" sldId="2147483672"/>
            <pc:sldLayoutMk cId="2026020150" sldId="2147483678"/>
          </pc:sldLayoutMkLst>
        </pc:sldLayoutChg>
        <pc:sldLayoutChg chg="del">
          <pc:chgData name="David VACHALA" userId="76d02b97-1bbd-456c-868a-7dcf11490085" providerId="ADAL" clId="{6F22FB05-847C-4955-BB77-E977FB929C10}" dt="2023-10-10T20:08:24.153" v="58" actId="47"/>
          <pc:sldLayoutMkLst>
            <pc:docMk/>
            <pc:sldMasterMk cId="4122753584" sldId="2147483672"/>
            <pc:sldLayoutMk cId="2282594511" sldId="2147483679"/>
          </pc:sldLayoutMkLst>
        </pc:sldLayoutChg>
        <pc:sldLayoutChg chg="del">
          <pc:chgData name="David VACHALA" userId="76d02b97-1bbd-456c-868a-7dcf11490085" providerId="ADAL" clId="{6F22FB05-847C-4955-BB77-E977FB929C10}" dt="2023-10-10T20:08:24.153" v="58" actId="47"/>
          <pc:sldLayoutMkLst>
            <pc:docMk/>
            <pc:sldMasterMk cId="4122753584" sldId="2147483672"/>
            <pc:sldLayoutMk cId="3748274331" sldId="2147483680"/>
          </pc:sldLayoutMkLst>
        </pc:sldLayoutChg>
        <pc:sldLayoutChg chg="del">
          <pc:chgData name="David VACHALA" userId="76d02b97-1bbd-456c-868a-7dcf11490085" providerId="ADAL" clId="{6F22FB05-847C-4955-BB77-E977FB929C10}" dt="2023-10-10T20:08:24.153" v="58" actId="47"/>
          <pc:sldLayoutMkLst>
            <pc:docMk/>
            <pc:sldMasterMk cId="4122753584" sldId="2147483672"/>
            <pc:sldLayoutMk cId="1283728793" sldId="2147483681"/>
          </pc:sldLayoutMkLst>
        </pc:sldLayoutChg>
        <pc:sldLayoutChg chg="del">
          <pc:chgData name="David VACHALA" userId="76d02b97-1bbd-456c-868a-7dcf11490085" providerId="ADAL" clId="{6F22FB05-847C-4955-BB77-E977FB929C10}" dt="2023-10-10T20:08:24.153" v="58" actId="47"/>
          <pc:sldLayoutMkLst>
            <pc:docMk/>
            <pc:sldMasterMk cId="4122753584" sldId="2147483672"/>
            <pc:sldLayoutMk cId="3308333960" sldId="2147483682"/>
          </pc:sldLayoutMkLst>
        </pc:sldLayoutChg>
      </pc:sldMasterChg>
    </pc:docChg>
  </pc:docChgLst>
  <pc:docChgLst>
    <pc:chgData name="David Vachala" userId="91433487-0c4d-408d-9c05-4db9b7ff8fc7" providerId="ADAL" clId="{6AAB23A6-DB88-4335-8FDE-E5C709D61B7C}"/>
    <pc:docChg chg="undo custSel addSld delSld modSld sldOrd modSection">
      <pc:chgData name="David Vachala" userId="91433487-0c4d-408d-9c05-4db9b7ff8fc7" providerId="ADAL" clId="{6AAB23A6-DB88-4335-8FDE-E5C709D61B7C}" dt="2024-02-28T14:59:39.880" v="674" actId="47"/>
      <pc:docMkLst>
        <pc:docMk/>
      </pc:docMkLst>
      <pc:sldChg chg="modSp mod">
        <pc:chgData name="David Vachala" userId="91433487-0c4d-408d-9c05-4db9b7ff8fc7" providerId="ADAL" clId="{6AAB23A6-DB88-4335-8FDE-E5C709D61B7C}" dt="2024-02-12T14:49:39.832" v="53" actId="20577"/>
        <pc:sldMkLst>
          <pc:docMk/>
          <pc:sldMk cId="409723674" sldId="259"/>
        </pc:sldMkLst>
        <pc:spChg chg="mod">
          <ac:chgData name="David Vachala" userId="91433487-0c4d-408d-9c05-4db9b7ff8fc7" providerId="ADAL" clId="{6AAB23A6-DB88-4335-8FDE-E5C709D61B7C}" dt="2024-02-12T14:49:39.832" v="53" actId="20577"/>
          <ac:spMkLst>
            <pc:docMk/>
            <pc:sldMk cId="409723674" sldId="259"/>
            <ac:spMk id="33" creationId="{3CD78EB7-563C-4025-87ED-8064992121A5}"/>
          </ac:spMkLst>
        </pc:spChg>
      </pc:sldChg>
      <pc:sldChg chg="modSp mod">
        <pc:chgData name="David Vachala" userId="91433487-0c4d-408d-9c05-4db9b7ff8fc7" providerId="ADAL" clId="{6AAB23A6-DB88-4335-8FDE-E5C709D61B7C}" dt="2024-02-13T16:33:09.248" v="289" actId="1076"/>
        <pc:sldMkLst>
          <pc:docMk/>
          <pc:sldMk cId="1743216632" sldId="261"/>
        </pc:sldMkLst>
        <pc:spChg chg="mod">
          <ac:chgData name="David Vachala" userId="91433487-0c4d-408d-9c05-4db9b7ff8fc7" providerId="ADAL" clId="{6AAB23A6-DB88-4335-8FDE-E5C709D61B7C}" dt="2024-02-12T14:53:31.367" v="103" actId="20577"/>
          <ac:spMkLst>
            <pc:docMk/>
            <pc:sldMk cId="1743216632" sldId="261"/>
            <ac:spMk id="29" creationId="{CB892594-7024-4545-AEF5-72B22C06A1A3}"/>
          </ac:spMkLst>
        </pc:spChg>
        <pc:spChg chg="mod">
          <ac:chgData name="David Vachala" userId="91433487-0c4d-408d-9c05-4db9b7ff8fc7" providerId="ADAL" clId="{6AAB23A6-DB88-4335-8FDE-E5C709D61B7C}" dt="2024-02-12T14:50:10.473" v="73" actId="20577"/>
          <ac:spMkLst>
            <pc:docMk/>
            <pc:sldMk cId="1743216632" sldId="261"/>
            <ac:spMk id="38" creationId="{3AD62353-66DA-437B-A82D-75433367BE34}"/>
          </ac:spMkLst>
        </pc:spChg>
        <pc:spChg chg="mod">
          <ac:chgData name="David Vachala" userId="91433487-0c4d-408d-9c05-4db9b7ff8fc7" providerId="ADAL" clId="{6AAB23A6-DB88-4335-8FDE-E5C709D61B7C}" dt="2024-02-12T20:13:41.835" v="199" actId="20577"/>
          <ac:spMkLst>
            <pc:docMk/>
            <pc:sldMk cId="1743216632" sldId="261"/>
            <ac:spMk id="39" creationId="{C17792EC-B649-4521-8BC0-704F4F4F9823}"/>
          </ac:spMkLst>
        </pc:spChg>
        <pc:spChg chg="mod">
          <ac:chgData name="David Vachala" userId="91433487-0c4d-408d-9c05-4db9b7ff8fc7" providerId="ADAL" clId="{6AAB23A6-DB88-4335-8FDE-E5C709D61B7C}" dt="2024-02-12T20:13:19.508" v="197" actId="20577"/>
          <ac:spMkLst>
            <pc:docMk/>
            <pc:sldMk cId="1743216632" sldId="261"/>
            <ac:spMk id="41" creationId="{309B52EE-F75E-4904-AF65-5BA395A3D838}"/>
          </ac:spMkLst>
        </pc:spChg>
        <pc:spChg chg="mod">
          <ac:chgData name="David Vachala" userId="91433487-0c4d-408d-9c05-4db9b7ff8fc7" providerId="ADAL" clId="{6AAB23A6-DB88-4335-8FDE-E5C709D61B7C}" dt="2024-02-13T16:32:17.722" v="267" actId="20577"/>
          <ac:spMkLst>
            <pc:docMk/>
            <pc:sldMk cId="1743216632" sldId="261"/>
            <ac:spMk id="42" creationId="{4BCB5372-1AB6-44A8-AD04-1395BEABC92C}"/>
          </ac:spMkLst>
        </pc:spChg>
        <pc:grpChg chg="mod">
          <ac:chgData name="David Vachala" userId="91433487-0c4d-408d-9c05-4db9b7ff8fc7" providerId="ADAL" clId="{6AAB23A6-DB88-4335-8FDE-E5C709D61B7C}" dt="2024-02-13T16:33:00.817" v="287" actId="1076"/>
          <ac:grpSpMkLst>
            <pc:docMk/>
            <pc:sldMk cId="1743216632" sldId="261"/>
            <ac:grpSpMk id="8" creationId="{42072DFF-CC3B-4629-BF2A-2259CB044259}"/>
          </ac:grpSpMkLst>
        </pc:grpChg>
        <pc:grpChg chg="mod">
          <ac:chgData name="David Vachala" userId="91433487-0c4d-408d-9c05-4db9b7ff8fc7" providerId="ADAL" clId="{6AAB23A6-DB88-4335-8FDE-E5C709D61B7C}" dt="2024-02-13T16:33:09.248" v="289" actId="1076"/>
          <ac:grpSpMkLst>
            <pc:docMk/>
            <pc:sldMk cId="1743216632" sldId="261"/>
            <ac:grpSpMk id="31" creationId="{9F9E08F5-F89A-4DD1-A117-65EDE02C7677}"/>
          </ac:grpSpMkLst>
        </pc:grpChg>
        <pc:picChg chg="mod">
          <ac:chgData name="David Vachala" userId="91433487-0c4d-408d-9c05-4db9b7ff8fc7" providerId="ADAL" clId="{6AAB23A6-DB88-4335-8FDE-E5C709D61B7C}" dt="2024-02-12T14:53:15.917" v="86"/>
          <ac:picMkLst>
            <pc:docMk/>
            <pc:sldMk cId="1743216632" sldId="261"/>
            <ac:picMk id="37" creationId="{DDCB2138-9DAD-4B7D-8846-B68288AF3EAC}"/>
          </ac:picMkLst>
        </pc:picChg>
        <pc:picChg chg="mod">
          <ac:chgData name="David Vachala" userId="91433487-0c4d-408d-9c05-4db9b7ff8fc7" providerId="ADAL" clId="{6AAB23A6-DB88-4335-8FDE-E5C709D61B7C}" dt="2024-02-12T20:12:52.528" v="180"/>
          <ac:picMkLst>
            <pc:docMk/>
            <pc:sldMk cId="1743216632" sldId="261"/>
            <ac:picMk id="76" creationId="{C329057C-A703-4234-8C36-15BC675BA225}"/>
          </ac:picMkLst>
        </pc:picChg>
      </pc:sldChg>
      <pc:sldChg chg="modSp mod">
        <pc:chgData name="David Vachala" userId="91433487-0c4d-408d-9c05-4db9b7ff8fc7" providerId="ADAL" clId="{6AAB23A6-DB88-4335-8FDE-E5C709D61B7C}" dt="2024-02-13T16:32:50.312" v="286" actId="20577"/>
        <pc:sldMkLst>
          <pc:docMk/>
          <pc:sldMk cId="1200456511" sldId="486"/>
        </pc:sldMkLst>
        <pc:spChg chg="mod">
          <ac:chgData name="David Vachala" userId="91433487-0c4d-408d-9c05-4db9b7ff8fc7" providerId="ADAL" clId="{6AAB23A6-DB88-4335-8FDE-E5C709D61B7C}" dt="2024-02-12T20:14:28.796" v="222" actId="20577"/>
          <ac:spMkLst>
            <pc:docMk/>
            <pc:sldMk cId="1200456511" sldId="486"/>
            <ac:spMk id="8" creationId="{88B82E67-C906-4FA9-BD44-A226DC6C19B0}"/>
          </ac:spMkLst>
        </pc:spChg>
        <pc:spChg chg="mod">
          <ac:chgData name="David Vachala" userId="91433487-0c4d-408d-9c05-4db9b7ff8fc7" providerId="ADAL" clId="{6AAB23A6-DB88-4335-8FDE-E5C709D61B7C}" dt="2024-02-13T16:32:43.127" v="285" actId="20577"/>
          <ac:spMkLst>
            <pc:docMk/>
            <pc:sldMk cId="1200456511" sldId="486"/>
            <ac:spMk id="14" creationId="{6E31850A-D536-41F0-9D96-7836AAC5E502}"/>
          </ac:spMkLst>
        </pc:spChg>
        <pc:spChg chg="mod">
          <ac:chgData name="David Vachala" userId="91433487-0c4d-408d-9c05-4db9b7ff8fc7" providerId="ADAL" clId="{6AAB23A6-DB88-4335-8FDE-E5C709D61B7C}" dt="2024-02-13T16:32:50.312" v="286" actId="20577"/>
          <ac:spMkLst>
            <pc:docMk/>
            <pc:sldMk cId="1200456511" sldId="486"/>
            <ac:spMk id="15" creationId="{039E4815-406A-447F-A41F-26286A4CD799}"/>
          </ac:spMkLst>
        </pc:spChg>
        <pc:picChg chg="mod">
          <ac:chgData name="David Vachala" userId="91433487-0c4d-408d-9c05-4db9b7ff8fc7" providerId="ADAL" clId="{6AAB23A6-DB88-4335-8FDE-E5C709D61B7C}" dt="2024-02-12T20:14:38.399" v="223"/>
          <ac:picMkLst>
            <pc:docMk/>
            <pc:sldMk cId="1200456511" sldId="486"/>
            <ac:picMk id="7" creationId="{B0BD3314-776A-44E8-9050-B1333A393952}"/>
          </ac:picMkLst>
        </pc:picChg>
      </pc:sldChg>
      <pc:sldChg chg="del">
        <pc:chgData name="David Vachala" userId="91433487-0c4d-408d-9c05-4db9b7ff8fc7" providerId="ADAL" clId="{6AAB23A6-DB88-4335-8FDE-E5C709D61B7C}" dt="2024-02-12T14:49:15.649" v="29" actId="47"/>
        <pc:sldMkLst>
          <pc:docMk/>
          <pc:sldMk cId="3436352132" sldId="2147481116"/>
        </pc:sldMkLst>
      </pc:sldChg>
      <pc:sldChg chg="modSp del mod">
        <pc:chgData name="David Vachala" userId="91433487-0c4d-408d-9c05-4db9b7ff8fc7" providerId="ADAL" clId="{6AAB23A6-DB88-4335-8FDE-E5C709D61B7C}" dt="2024-02-26T19:32:00.354" v="670" actId="47"/>
        <pc:sldMkLst>
          <pc:docMk/>
          <pc:sldMk cId="3303770820" sldId="2147481117"/>
        </pc:sldMkLst>
        <pc:spChg chg="mod">
          <ac:chgData name="David Vachala" userId="91433487-0c4d-408d-9c05-4db9b7ff8fc7" providerId="ADAL" clId="{6AAB23A6-DB88-4335-8FDE-E5C709D61B7C}" dt="2024-02-12T14:54:25.871" v="157" actId="20577"/>
          <ac:spMkLst>
            <pc:docMk/>
            <pc:sldMk cId="3303770820" sldId="2147481117"/>
            <ac:spMk id="8" creationId="{88B82E67-C906-4FA9-BD44-A226DC6C19B0}"/>
          </ac:spMkLst>
        </pc:spChg>
        <pc:spChg chg="mod">
          <ac:chgData name="David Vachala" userId="91433487-0c4d-408d-9c05-4db9b7ff8fc7" providerId="ADAL" clId="{6AAB23A6-DB88-4335-8FDE-E5C709D61B7C}" dt="2024-02-13T21:03:37.345" v="297" actId="20577"/>
          <ac:spMkLst>
            <pc:docMk/>
            <pc:sldMk cId="3303770820" sldId="2147481117"/>
            <ac:spMk id="14" creationId="{6E31850A-D536-41F0-9D96-7836AAC5E502}"/>
          </ac:spMkLst>
        </pc:spChg>
        <pc:spChg chg="mod">
          <ac:chgData name="David Vachala" userId="91433487-0c4d-408d-9c05-4db9b7ff8fc7" providerId="ADAL" clId="{6AAB23A6-DB88-4335-8FDE-E5C709D61B7C}" dt="2024-02-13T16:36:10.731" v="296" actId="20577"/>
          <ac:spMkLst>
            <pc:docMk/>
            <pc:sldMk cId="3303770820" sldId="2147481117"/>
            <ac:spMk id="15" creationId="{039E4815-406A-447F-A41F-26286A4CD799}"/>
          </ac:spMkLst>
        </pc:spChg>
        <pc:picChg chg="mod">
          <ac:chgData name="David Vachala" userId="91433487-0c4d-408d-9c05-4db9b7ff8fc7" providerId="ADAL" clId="{6AAB23A6-DB88-4335-8FDE-E5C709D61B7C}" dt="2024-02-12T14:54:09.904" v="108"/>
          <ac:picMkLst>
            <pc:docMk/>
            <pc:sldMk cId="3303770820" sldId="2147481117"/>
            <ac:picMk id="7" creationId="{B0BD3314-776A-44E8-9050-B1333A393952}"/>
          </ac:picMkLst>
        </pc:picChg>
      </pc:sldChg>
      <pc:sldChg chg="del">
        <pc:chgData name="David Vachala" userId="91433487-0c4d-408d-9c05-4db9b7ff8fc7" providerId="ADAL" clId="{6AAB23A6-DB88-4335-8FDE-E5C709D61B7C}" dt="2024-02-12T14:48:45.750" v="1" actId="47"/>
        <pc:sldMkLst>
          <pc:docMk/>
          <pc:sldMk cId="2543545051" sldId="2147481118"/>
        </pc:sldMkLst>
      </pc:sldChg>
      <pc:sldChg chg="del">
        <pc:chgData name="David Vachala" userId="91433487-0c4d-408d-9c05-4db9b7ff8fc7" providerId="ADAL" clId="{6AAB23A6-DB88-4335-8FDE-E5C709D61B7C}" dt="2024-02-12T14:48:46.991" v="2" actId="47"/>
        <pc:sldMkLst>
          <pc:docMk/>
          <pc:sldMk cId="1048578672" sldId="2147481119"/>
        </pc:sldMkLst>
      </pc:sldChg>
      <pc:sldChg chg="del">
        <pc:chgData name="David Vachala" userId="91433487-0c4d-408d-9c05-4db9b7ff8fc7" providerId="ADAL" clId="{6AAB23A6-DB88-4335-8FDE-E5C709D61B7C}" dt="2024-02-12T14:48:47.597" v="3" actId="47"/>
        <pc:sldMkLst>
          <pc:docMk/>
          <pc:sldMk cId="1285163547" sldId="2147481120"/>
        </pc:sldMkLst>
      </pc:sldChg>
      <pc:sldChg chg="del">
        <pc:chgData name="David Vachala" userId="91433487-0c4d-408d-9c05-4db9b7ff8fc7" providerId="ADAL" clId="{6AAB23A6-DB88-4335-8FDE-E5C709D61B7C}" dt="2024-02-12T14:48:47.754" v="4" actId="47"/>
        <pc:sldMkLst>
          <pc:docMk/>
          <pc:sldMk cId="2345846403" sldId="2147481121"/>
        </pc:sldMkLst>
      </pc:sldChg>
      <pc:sldChg chg="del">
        <pc:chgData name="David Vachala" userId="91433487-0c4d-408d-9c05-4db9b7ff8fc7" providerId="ADAL" clId="{6AAB23A6-DB88-4335-8FDE-E5C709D61B7C}" dt="2024-02-12T14:48:48.043" v="5" actId="47"/>
        <pc:sldMkLst>
          <pc:docMk/>
          <pc:sldMk cId="3134386269" sldId="2147481122"/>
        </pc:sldMkLst>
      </pc:sldChg>
      <pc:sldChg chg="del">
        <pc:chgData name="David Vachala" userId="91433487-0c4d-408d-9c05-4db9b7ff8fc7" providerId="ADAL" clId="{6AAB23A6-DB88-4335-8FDE-E5C709D61B7C}" dt="2024-02-12T14:48:48.187" v="6" actId="47"/>
        <pc:sldMkLst>
          <pc:docMk/>
          <pc:sldMk cId="607011244" sldId="2147481123"/>
        </pc:sldMkLst>
      </pc:sldChg>
      <pc:sldChg chg="del">
        <pc:chgData name="David Vachala" userId="91433487-0c4d-408d-9c05-4db9b7ff8fc7" providerId="ADAL" clId="{6AAB23A6-DB88-4335-8FDE-E5C709D61B7C}" dt="2024-02-12T14:48:48.435" v="7" actId="47"/>
        <pc:sldMkLst>
          <pc:docMk/>
          <pc:sldMk cId="276686967" sldId="2147481124"/>
        </pc:sldMkLst>
      </pc:sldChg>
      <pc:sldChg chg="del">
        <pc:chgData name="David Vachala" userId="91433487-0c4d-408d-9c05-4db9b7ff8fc7" providerId="ADAL" clId="{6AAB23A6-DB88-4335-8FDE-E5C709D61B7C}" dt="2024-02-12T14:48:48.763" v="8" actId="47"/>
        <pc:sldMkLst>
          <pc:docMk/>
          <pc:sldMk cId="3333405914" sldId="2147481125"/>
        </pc:sldMkLst>
      </pc:sldChg>
      <pc:sldChg chg="del">
        <pc:chgData name="David Vachala" userId="91433487-0c4d-408d-9c05-4db9b7ff8fc7" providerId="ADAL" clId="{6AAB23A6-DB88-4335-8FDE-E5C709D61B7C}" dt="2024-02-12T14:48:48.987" v="9" actId="47"/>
        <pc:sldMkLst>
          <pc:docMk/>
          <pc:sldMk cId="796103808" sldId="2147481126"/>
        </pc:sldMkLst>
      </pc:sldChg>
      <pc:sldChg chg="del">
        <pc:chgData name="David Vachala" userId="91433487-0c4d-408d-9c05-4db9b7ff8fc7" providerId="ADAL" clId="{6AAB23A6-DB88-4335-8FDE-E5C709D61B7C}" dt="2024-02-12T14:48:49.201" v="10" actId="47"/>
        <pc:sldMkLst>
          <pc:docMk/>
          <pc:sldMk cId="1726488593" sldId="2147481127"/>
        </pc:sldMkLst>
      </pc:sldChg>
      <pc:sldChg chg="del">
        <pc:chgData name="David Vachala" userId="91433487-0c4d-408d-9c05-4db9b7ff8fc7" providerId="ADAL" clId="{6AAB23A6-DB88-4335-8FDE-E5C709D61B7C}" dt="2024-02-12T14:48:50.100" v="11" actId="47"/>
        <pc:sldMkLst>
          <pc:docMk/>
          <pc:sldMk cId="3081728183" sldId="2147481128"/>
        </pc:sldMkLst>
      </pc:sldChg>
      <pc:sldChg chg="del">
        <pc:chgData name="David Vachala" userId="91433487-0c4d-408d-9c05-4db9b7ff8fc7" providerId="ADAL" clId="{6AAB23A6-DB88-4335-8FDE-E5C709D61B7C}" dt="2024-02-12T14:48:50.620" v="12" actId="47"/>
        <pc:sldMkLst>
          <pc:docMk/>
          <pc:sldMk cId="452953871" sldId="2147481129"/>
        </pc:sldMkLst>
      </pc:sldChg>
      <pc:sldChg chg="del">
        <pc:chgData name="David Vachala" userId="91433487-0c4d-408d-9c05-4db9b7ff8fc7" providerId="ADAL" clId="{6AAB23A6-DB88-4335-8FDE-E5C709D61B7C}" dt="2024-02-12T14:48:51.533" v="13" actId="47"/>
        <pc:sldMkLst>
          <pc:docMk/>
          <pc:sldMk cId="1614352494" sldId="2147481130"/>
        </pc:sldMkLst>
      </pc:sldChg>
      <pc:sldChg chg="del">
        <pc:chgData name="David Vachala" userId="91433487-0c4d-408d-9c05-4db9b7ff8fc7" providerId="ADAL" clId="{6AAB23A6-DB88-4335-8FDE-E5C709D61B7C}" dt="2024-02-12T14:48:51.792" v="14" actId="47"/>
        <pc:sldMkLst>
          <pc:docMk/>
          <pc:sldMk cId="1720776166" sldId="2147481131"/>
        </pc:sldMkLst>
      </pc:sldChg>
      <pc:sldChg chg="del">
        <pc:chgData name="David Vachala" userId="91433487-0c4d-408d-9c05-4db9b7ff8fc7" providerId="ADAL" clId="{6AAB23A6-DB88-4335-8FDE-E5C709D61B7C}" dt="2024-02-12T14:48:52.115" v="15" actId="47"/>
        <pc:sldMkLst>
          <pc:docMk/>
          <pc:sldMk cId="3294496282" sldId="2147481133"/>
        </pc:sldMkLst>
      </pc:sldChg>
      <pc:sldChg chg="del">
        <pc:chgData name="David Vachala" userId="91433487-0c4d-408d-9c05-4db9b7ff8fc7" providerId="ADAL" clId="{6AAB23A6-DB88-4335-8FDE-E5C709D61B7C}" dt="2024-02-12T14:48:56.584" v="16" actId="47"/>
        <pc:sldMkLst>
          <pc:docMk/>
          <pc:sldMk cId="3970326151" sldId="2147481134"/>
        </pc:sldMkLst>
      </pc:sldChg>
      <pc:sldChg chg="del">
        <pc:chgData name="David Vachala" userId="91433487-0c4d-408d-9c05-4db9b7ff8fc7" providerId="ADAL" clId="{6AAB23A6-DB88-4335-8FDE-E5C709D61B7C}" dt="2024-02-12T14:49:01.784" v="18" actId="47"/>
        <pc:sldMkLst>
          <pc:docMk/>
          <pc:sldMk cId="3010739744" sldId="2147481135"/>
        </pc:sldMkLst>
      </pc:sldChg>
      <pc:sldChg chg="del">
        <pc:chgData name="David Vachala" userId="91433487-0c4d-408d-9c05-4db9b7ff8fc7" providerId="ADAL" clId="{6AAB23A6-DB88-4335-8FDE-E5C709D61B7C}" dt="2024-02-12T14:49:03.804" v="19" actId="47"/>
        <pc:sldMkLst>
          <pc:docMk/>
          <pc:sldMk cId="2788938920" sldId="2147481136"/>
        </pc:sldMkLst>
      </pc:sldChg>
      <pc:sldChg chg="del">
        <pc:chgData name="David Vachala" userId="91433487-0c4d-408d-9c05-4db9b7ff8fc7" providerId="ADAL" clId="{6AAB23A6-DB88-4335-8FDE-E5C709D61B7C}" dt="2024-02-12T14:49:04.456" v="20" actId="47"/>
        <pc:sldMkLst>
          <pc:docMk/>
          <pc:sldMk cId="3208619867" sldId="2147481137"/>
        </pc:sldMkLst>
      </pc:sldChg>
      <pc:sldChg chg="del">
        <pc:chgData name="David Vachala" userId="91433487-0c4d-408d-9c05-4db9b7ff8fc7" providerId="ADAL" clId="{6AAB23A6-DB88-4335-8FDE-E5C709D61B7C}" dt="2024-02-12T14:49:05.048" v="21" actId="47"/>
        <pc:sldMkLst>
          <pc:docMk/>
          <pc:sldMk cId="1204040261" sldId="2147481138"/>
        </pc:sldMkLst>
      </pc:sldChg>
      <pc:sldChg chg="del">
        <pc:chgData name="David Vachala" userId="91433487-0c4d-408d-9c05-4db9b7ff8fc7" providerId="ADAL" clId="{6AAB23A6-DB88-4335-8FDE-E5C709D61B7C}" dt="2024-02-12T14:49:05.528" v="22" actId="47"/>
        <pc:sldMkLst>
          <pc:docMk/>
          <pc:sldMk cId="3509219730" sldId="2147481139"/>
        </pc:sldMkLst>
      </pc:sldChg>
      <pc:sldChg chg="del">
        <pc:chgData name="David Vachala" userId="91433487-0c4d-408d-9c05-4db9b7ff8fc7" providerId="ADAL" clId="{6AAB23A6-DB88-4335-8FDE-E5C709D61B7C}" dt="2024-02-12T14:49:06.211" v="23" actId="47"/>
        <pc:sldMkLst>
          <pc:docMk/>
          <pc:sldMk cId="1231445767" sldId="2147481140"/>
        </pc:sldMkLst>
      </pc:sldChg>
      <pc:sldChg chg="del">
        <pc:chgData name="David Vachala" userId="91433487-0c4d-408d-9c05-4db9b7ff8fc7" providerId="ADAL" clId="{6AAB23A6-DB88-4335-8FDE-E5C709D61B7C}" dt="2024-02-12T14:49:06.675" v="24" actId="47"/>
        <pc:sldMkLst>
          <pc:docMk/>
          <pc:sldMk cId="644901334" sldId="2147481141"/>
        </pc:sldMkLst>
      </pc:sldChg>
      <pc:sldChg chg="del">
        <pc:chgData name="David Vachala" userId="91433487-0c4d-408d-9c05-4db9b7ff8fc7" providerId="ADAL" clId="{6AAB23A6-DB88-4335-8FDE-E5C709D61B7C}" dt="2024-02-12T14:49:07.182" v="25" actId="47"/>
        <pc:sldMkLst>
          <pc:docMk/>
          <pc:sldMk cId="4169967297" sldId="2147481142"/>
        </pc:sldMkLst>
      </pc:sldChg>
      <pc:sldChg chg="del">
        <pc:chgData name="David Vachala" userId="91433487-0c4d-408d-9c05-4db9b7ff8fc7" providerId="ADAL" clId="{6AAB23A6-DB88-4335-8FDE-E5C709D61B7C}" dt="2024-02-12T14:49:07.761" v="26" actId="47"/>
        <pc:sldMkLst>
          <pc:docMk/>
          <pc:sldMk cId="4082234827" sldId="2147481143"/>
        </pc:sldMkLst>
      </pc:sldChg>
      <pc:sldChg chg="del">
        <pc:chgData name="David Vachala" userId="91433487-0c4d-408d-9c05-4db9b7ff8fc7" providerId="ADAL" clId="{6AAB23A6-DB88-4335-8FDE-E5C709D61B7C}" dt="2024-02-12T14:49:08.196" v="27" actId="47"/>
        <pc:sldMkLst>
          <pc:docMk/>
          <pc:sldMk cId="1873069063" sldId="2147481144"/>
        </pc:sldMkLst>
      </pc:sldChg>
      <pc:sldChg chg="del">
        <pc:chgData name="David Vachala" userId="91433487-0c4d-408d-9c05-4db9b7ff8fc7" providerId="ADAL" clId="{6AAB23A6-DB88-4335-8FDE-E5C709D61B7C}" dt="2024-02-12T14:49:16.945" v="30" actId="47"/>
        <pc:sldMkLst>
          <pc:docMk/>
          <pc:sldMk cId="683572590" sldId="2147481145"/>
        </pc:sldMkLst>
      </pc:sldChg>
      <pc:sldChg chg="del">
        <pc:chgData name="David Vachala" userId="91433487-0c4d-408d-9c05-4db9b7ff8fc7" providerId="ADAL" clId="{6AAB23A6-DB88-4335-8FDE-E5C709D61B7C}" dt="2024-02-12T14:49:18.205" v="31" actId="47"/>
        <pc:sldMkLst>
          <pc:docMk/>
          <pc:sldMk cId="399208494" sldId="2147481146"/>
        </pc:sldMkLst>
      </pc:sldChg>
      <pc:sldChg chg="del">
        <pc:chgData name="David Vachala" userId="91433487-0c4d-408d-9c05-4db9b7ff8fc7" providerId="ADAL" clId="{6AAB23A6-DB88-4335-8FDE-E5C709D61B7C}" dt="2024-02-12T14:49:18.604" v="32" actId="47"/>
        <pc:sldMkLst>
          <pc:docMk/>
          <pc:sldMk cId="1660692513" sldId="2147481147"/>
        </pc:sldMkLst>
      </pc:sldChg>
      <pc:sldChg chg="del">
        <pc:chgData name="David Vachala" userId="91433487-0c4d-408d-9c05-4db9b7ff8fc7" providerId="ADAL" clId="{6AAB23A6-DB88-4335-8FDE-E5C709D61B7C}" dt="2024-02-12T14:49:18.935" v="33" actId="47"/>
        <pc:sldMkLst>
          <pc:docMk/>
          <pc:sldMk cId="206573257" sldId="2147481148"/>
        </pc:sldMkLst>
      </pc:sldChg>
      <pc:sldChg chg="del">
        <pc:chgData name="David Vachala" userId="91433487-0c4d-408d-9c05-4db9b7ff8fc7" providerId="ADAL" clId="{6AAB23A6-DB88-4335-8FDE-E5C709D61B7C}" dt="2024-02-12T14:49:19.312" v="34" actId="47"/>
        <pc:sldMkLst>
          <pc:docMk/>
          <pc:sldMk cId="1092597192" sldId="2147481149"/>
        </pc:sldMkLst>
      </pc:sldChg>
      <pc:sldChg chg="del">
        <pc:chgData name="David Vachala" userId="91433487-0c4d-408d-9c05-4db9b7ff8fc7" providerId="ADAL" clId="{6AAB23A6-DB88-4335-8FDE-E5C709D61B7C}" dt="2024-02-12T14:49:19.849" v="35" actId="47"/>
        <pc:sldMkLst>
          <pc:docMk/>
          <pc:sldMk cId="2105490297" sldId="2147481150"/>
        </pc:sldMkLst>
      </pc:sldChg>
      <pc:sldChg chg="del">
        <pc:chgData name="David Vachala" userId="91433487-0c4d-408d-9c05-4db9b7ff8fc7" providerId="ADAL" clId="{6AAB23A6-DB88-4335-8FDE-E5C709D61B7C}" dt="2024-02-12T14:49:20.229" v="36" actId="47"/>
        <pc:sldMkLst>
          <pc:docMk/>
          <pc:sldMk cId="3175018393" sldId="2147481151"/>
        </pc:sldMkLst>
      </pc:sldChg>
      <pc:sldChg chg="del">
        <pc:chgData name="David Vachala" userId="91433487-0c4d-408d-9c05-4db9b7ff8fc7" providerId="ADAL" clId="{6AAB23A6-DB88-4335-8FDE-E5C709D61B7C}" dt="2024-02-12T14:49:20.675" v="37" actId="47"/>
        <pc:sldMkLst>
          <pc:docMk/>
          <pc:sldMk cId="4200674507" sldId="2147481152"/>
        </pc:sldMkLst>
      </pc:sldChg>
      <pc:sldChg chg="del">
        <pc:chgData name="David Vachala" userId="91433487-0c4d-408d-9c05-4db9b7ff8fc7" providerId="ADAL" clId="{6AAB23A6-DB88-4335-8FDE-E5C709D61B7C}" dt="2024-02-12T14:49:21.212" v="38" actId="47"/>
        <pc:sldMkLst>
          <pc:docMk/>
          <pc:sldMk cId="320679101" sldId="2147481153"/>
        </pc:sldMkLst>
      </pc:sldChg>
      <pc:sldChg chg="new del">
        <pc:chgData name="David Vachala" userId="91433487-0c4d-408d-9c05-4db9b7ff8fc7" providerId="ADAL" clId="{6AAB23A6-DB88-4335-8FDE-E5C709D61B7C}" dt="2024-02-26T19:32:04.235" v="671" actId="47"/>
        <pc:sldMkLst>
          <pc:docMk/>
          <pc:sldMk cId="3051874899" sldId="2147481154"/>
        </pc:sldMkLst>
      </pc:sldChg>
      <pc:sldChg chg="add del">
        <pc:chgData name="David Vachala" userId="91433487-0c4d-408d-9c05-4db9b7ff8fc7" providerId="ADAL" clId="{6AAB23A6-DB88-4335-8FDE-E5C709D61B7C}" dt="2024-02-28T14:59:39.880" v="674" actId="47"/>
        <pc:sldMkLst>
          <pc:docMk/>
          <pc:sldMk cId="801469840" sldId="2147481155"/>
        </pc:sldMkLst>
      </pc:sldChg>
      <pc:sldChg chg="addSp modSp new mod">
        <pc:chgData name="David Vachala" userId="91433487-0c4d-408d-9c05-4db9b7ff8fc7" providerId="ADAL" clId="{6AAB23A6-DB88-4335-8FDE-E5C709D61B7C}" dt="2024-02-26T18:13:41.923" v="424" actId="1076"/>
        <pc:sldMkLst>
          <pc:docMk/>
          <pc:sldMk cId="319461482" sldId="2147481156"/>
        </pc:sldMkLst>
        <pc:spChg chg="mod">
          <ac:chgData name="David Vachala" userId="91433487-0c4d-408d-9c05-4db9b7ff8fc7" providerId="ADAL" clId="{6AAB23A6-DB88-4335-8FDE-E5C709D61B7C}" dt="2024-02-26T18:09:04.632" v="350" actId="20577"/>
          <ac:spMkLst>
            <pc:docMk/>
            <pc:sldMk cId="319461482" sldId="2147481156"/>
            <ac:spMk id="2" creationId="{578CF20A-E26A-9D5F-3954-CBBB5388207B}"/>
          </ac:spMkLst>
        </pc:spChg>
        <pc:spChg chg="mod">
          <ac:chgData name="David Vachala" userId="91433487-0c4d-408d-9c05-4db9b7ff8fc7" providerId="ADAL" clId="{6AAB23A6-DB88-4335-8FDE-E5C709D61B7C}" dt="2024-02-26T18:10:30.014" v="354" actId="27636"/>
          <ac:spMkLst>
            <pc:docMk/>
            <pc:sldMk cId="319461482" sldId="2147481156"/>
            <ac:spMk id="3" creationId="{47B5924F-2654-7E84-A087-03AA5C3E1673}"/>
          </ac:spMkLst>
        </pc:spChg>
        <pc:spChg chg="add mod">
          <ac:chgData name="David Vachala" userId="91433487-0c4d-408d-9c05-4db9b7ff8fc7" providerId="ADAL" clId="{6AAB23A6-DB88-4335-8FDE-E5C709D61B7C}" dt="2024-02-26T18:13:41.923" v="424" actId="1076"/>
          <ac:spMkLst>
            <pc:docMk/>
            <pc:sldMk cId="319461482" sldId="2147481156"/>
            <ac:spMk id="6" creationId="{3A0CBC7A-57D7-8C40-7E65-1D8BF7EC66E1}"/>
          </ac:spMkLst>
        </pc:spChg>
        <pc:picChg chg="add mod">
          <ac:chgData name="David Vachala" userId="91433487-0c4d-408d-9c05-4db9b7ff8fc7" providerId="ADAL" clId="{6AAB23A6-DB88-4335-8FDE-E5C709D61B7C}" dt="2024-02-26T18:13:38.111" v="422" actId="1076"/>
          <ac:picMkLst>
            <pc:docMk/>
            <pc:sldMk cId="319461482" sldId="2147481156"/>
            <ac:picMk id="1026" creationId="{4D988B78-EE9A-0CB4-0F49-5D758C4A45BB}"/>
          </ac:picMkLst>
        </pc:picChg>
      </pc:sldChg>
      <pc:sldChg chg="addSp modSp new mod ord">
        <pc:chgData name="David Vachala" userId="91433487-0c4d-408d-9c05-4db9b7ff8fc7" providerId="ADAL" clId="{6AAB23A6-DB88-4335-8FDE-E5C709D61B7C}" dt="2024-02-28T12:06:31.575" v="672" actId="20577"/>
        <pc:sldMkLst>
          <pc:docMk/>
          <pc:sldMk cId="4083904348" sldId="2147481157"/>
        </pc:sldMkLst>
        <pc:spChg chg="mod">
          <ac:chgData name="David Vachala" userId="91433487-0c4d-408d-9c05-4db9b7ff8fc7" providerId="ADAL" clId="{6AAB23A6-DB88-4335-8FDE-E5C709D61B7C}" dt="2024-02-28T12:06:31.575" v="672" actId="20577"/>
          <ac:spMkLst>
            <pc:docMk/>
            <pc:sldMk cId="4083904348" sldId="2147481157"/>
            <ac:spMk id="2" creationId="{00F08708-B8B1-6782-FFCD-22FFCAA7F0E4}"/>
          </ac:spMkLst>
        </pc:spChg>
        <pc:spChg chg="mod">
          <ac:chgData name="David Vachala" userId="91433487-0c4d-408d-9c05-4db9b7ff8fc7" providerId="ADAL" clId="{6AAB23A6-DB88-4335-8FDE-E5C709D61B7C}" dt="2024-02-26T18:12:49.734" v="413"/>
          <ac:spMkLst>
            <pc:docMk/>
            <pc:sldMk cId="4083904348" sldId="2147481157"/>
            <ac:spMk id="3" creationId="{E18D4F9C-A53C-4A6F-A5F0-CA914F416FD8}"/>
          </ac:spMkLst>
        </pc:spChg>
        <pc:spChg chg="add mod">
          <ac:chgData name="David Vachala" userId="91433487-0c4d-408d-9c05-4db9b7ff8fc7" providerId="ADAL" clId="{6AAB23A6-DB88-4335-8FDE-E5C709D61B7C}" dt="2024-02-26T18:13:23.153" v="420" actId="1076"/>
          <ac:spMkLst>
            <pc:docMk/>
            <pc:sldMk cId="4083904348" sldId="2147481157"/>
            <ac:spMk id="8" creationId="{A86ECC79-E48C-D3A4-CDE5-CF78AA936C84}"/>
          </ac:spMkLst>
        </pc:spChg>
        <pc:picChg chg="add mod">
          <ac:chgData name="David Vachala" userId="91433487-0c4d-408d-9c05-4db9b7ff8fc7" providerId="ADAL" clId="{6AAB23A6-DB88-4335-8FDE-E5C709D61B7C}" dt="2024-02-26T18:12:31.536" v="412" actId="1076"/>
          <ac:picMkLst>
            <pc:docMk/>
            <pc:sldMk cId="4083904348" sldId="2147481157"/>
            <ac:picMk id="6" creationId="{9A9CC4E6-0C37-07AD-C203-B0F4745E1C80}"/>
          </ac:picMkLst>
        </pc:picChg>
        <pc:picChg chg="add mod">
          <ac:chgData name="David Vachala" userId="91433487-0c4d-408d-9c05-4db9b7ff8fc7" providerId="ADAL" clId="{6AAB23A6-DB88-4335-8FDE-E5C709D61B7C}" dt="2024-02-26T18:12:22.985" v="410" actId="1076"/>
          <ac:picMkLst>
            <pc:docMk/>
            <pc:sldMk cId="4083904348" sldId="2147481157"/>
            <ac:picMk id="2050" creationId="{69B5E8BD-CB03-EBC2-1ADD-15753796CC52}"/>
          </ac:picMkLst>
        </pc:picChg>
      </pc:sldChg>
      <pc:sldChg chg="addSp modSp new mod ord">
        <pc:chgData name="David Vachala" userId="91433487-0c4d-408d-9c05-4db9b7ff8fc7" providerId="ADAL" clId="{6AAB23A6-DB88-4335-8FDE-E5C709D61B7C}" dt="2024-02-26T18:15:03.156" v="443" actId="20577"/>
        <pc:sldMkLst>
          <pc:docMk/>
          <pc:sldMk cId="1476197030" sldId="2147481158"/>
        </pc:sldMkLst>
        <pc:spChg chg="mod">
          <ac:chgData name="David Vachala" userId="91433487-0c4d-408d-9c05-4db9b7ff8fc7" providerId="ADAL" clId="{6AAB23A6-DB88-4335-8FDE-E5C709D61B7C}" dt="2024-02-26T18:14:22.821" v="433"/>
          <ac:spMkLst>
            <pc:docMk/>
            <pc:sldMk cId="1476197030" sldId="2147481158"/>
            <ac:spMk id="2" creationId="{7C13FE15-AEBE-E3B0-CDC7-92774A6A632C}"/>
          </ac:spMkLst>
        </pc:spChg>
        <pc:spChg chg="mod">
          <ac:chgData name="David Vachala" userId="91433487-0c4d-408d-9c05-4db9b7ff8fc7" providerId="ADAL" clId="{6AAB23A6-DB88-4335-8FDE-E5C709D61B7C}" dt="2024-02-26T18:15:03.156" v="443" actId="20577"/>
          <ac:spMkLst>
            <pc:docMk/>
            <pc:sldMk cId="1476197030" sldId="2147481158"/>
            <ac:spMk id="3" creationId="{4BC2F7F3-259D-691E-EDC2-A546F0266248}"/>
          </ac:spMkLst>
        </pc:spChg>
        <pc:picChg chg="add mod">
          <ac:chgData name="David Vachala" userId="91433487-0c4d-408d-9c05-4db9b7ff8fc7" providerId="ADAL" clId="{6AAB23A6-DB88-4335-8FDE-E5C709D61B7C}" dt="2024-02-26T18:14:13.164" v="429" actId="1076"/>
          <ac:picMkLst>
            <pc:docMk/>
            <pc:sldMk cId="1476197030" sldId="2147481158"/>
            <ac:picMk id="3074" creationId="{6229A81E-BADE-ED44-BBCD-9797BEBF90C2}"/>
          </ac:picMkLst>
        </pc:picChg>
      </pc:sldChg>
      <pc:sldChg chg="addSp modSp new mod ord">
        <pc:chgData name="David Vachala" userId="91433487-0c4d-408d-9c05-4db9b7ff8fc7" providerId="ADAL" clId="{6AAB23A6-DB88-4335-8FDE-E5C709D61B7C}" dt="2024-02-26T19:24:39.951" v="500"/>
        <pc:sldMkLst>
          <pc:docMk/>
          <pc:sldMk cId="4083301903" sldId="2147481159"/>
        </pc:sldMkLst>
        <pc:spChg chg="mod">
          <ac:chgData name="David Vachala" userId="91433487-0c4d-408d-9c05-4db9b7ff8fc7" providerId="ADAL" clId="{6AAB23A6-DB88-4335-8FDE-E5C709D61B7C}" dt="2024-02-26T19:23:37.354" v="497" actId="27636"/>
          <ac:spMkLst>
            <pc:docMk/>
            <pc:sldMk cId="4083301903" sldId="2147481159"/>
            <ac:spMk id="2" creationId="{F49CE035-EC28-7A90-2099-EBD35DF2984A}"/>
          </ac:spMkLst>
        </pc:spChg>
        <pc:spChg chg="mod">
          <ac:chgData name="David Vachala" userId="91433487-0c4d-408d-9c05-4db9b7ff8fc7" providerId="ADAL" clId="{6AAB23A6-DB88-4335-8FDE-E5C709D61B7C}" dt="2024-02-26T19:23:09.356" v="454" actId="20577"/>
          <ac:spMkLst>
            <pc:docMk/>
            <pc:sldMk cId="4083301903" sldId="2147481159"/>
            <ac:spMk id="3" creationId="{28ACA0FA-6448-BE07-5EE6-E27DB6FB66FC}"/>
          </ac:spMkLst>
        </pc:spChg>
        <pc:picChg chg="add mod">
          <ac:chgData name="David Vachala" userId="91433487-0c4d-408d-9c05-4db9b7ff8fc7" providerId="ADAL" clId="{6AAB23A6-DB88-4335-8FDE-E5C709D61B7C}" dt="2024-02-26T18:15:41.192" v="448" actId="1076"/>
          <ac:picMkLst>
            <pc:docMk/>
            <pc:sldMk cId="4083301903" sldId="2147481159"/>
            <ac:picMk id="4098" creationId="{F2E3806B-F53E-7D9D-F241-BBF953CAF8D2}"/>
          </ac:picMkLst>
        </pc:picChg>
      </pc:sldChg>
      <pc:sldChg chg="addSp modSp new mod">
        <pc:chgData name="David Vachala" userId="91433487-0c4d-408d-9c05-4db9b7ff8fc7" providerId="ADAL" clId="{6AAB23A6-DB88-4335-8FDE-E5C709D61B7C}" dt="2024-02-26T19:26:49.993" v="541" actId="20577"/>
        <pc:sldMkLst>
          <pc:docMk/>
          <pc:sldMk cId="2735124952" sldId="2147481160"/>
        </pc:sldMkLst>
        <pc:spChg chg="mod">
          <ac:chgData name="David Vachala" userId="91433487-0c4d-408d-9c05-4db9b7ff8fc7" providerId="ADAL" clId="{6AAB23A6-DB88-4335-8FDE-E5C709D61B7C}" dt="2024-02-26T19:26:49.993" v="541" actId="20577"/>
          <ac:spMkLst>
            <pc:docMk/>
            <pc:sldMk cId="2735124952" sldId="2147481160"/>
            <ac:spMk id="2" creationId="{85EE56B4-133F-0273-5775-0E1C682676CD}"/>
          </ac:spMkLst>
        </pc:spChg>
        <pc:spChg chg="mod">
          <ac:chgData name="David Vachala" userId="91433487-0c4d-408d-9c05-4db9b7ff8fc7" providerId="ADAL" clId="{6AAB23A6-DB88-4335-8FDE-E5C709D61B7C}" dt="2024-02-26T19:25:22.245" v="505"/>
          <ac:spMkLst>
            <pc:docMk/>
            <pc:sldMk cId="2735124952" sldId="2147481160"/>
            <ac:spMk id="3" creationId="{55FA3B1E-5305-9D5A-DF13-B06C282C0234}"/>
          </ac:spMkLst>
        </pc:spChg>
        <pc:picChg chg="add mod">
          <ac:chgData name="David Vachala" userId="91433487-0c4d-408d-9c05-4db9b7ff8fc7" providerId="ADAL" clId="{6AAB23A6-DB88-4335-8FDE-E5C709D61B7C}" dt="2024-02-26T19:24:52.206" v="504" actId="1076"/>
          <ac:picMkLst>
            <pc:docMk/>
            <pc:sldMk cId="2735124952" sldId="2147481160"/>
            <ac:picMk id="5122" creationId="{D8811560-BD8D-42B9-A820-C9DBC6EB8BF5}"/>
          </ac:picMkLst>
        </pc:picChg>
      </pc:sldChg>
      <pc:sldChg chg="addSp delSp modSp new mod">
        <pc:chgData name="David Vachala" userId="91433487-0c4d-408d-9c05-4db9b7ff8fc7" providerId="ADAL" clId="{6AAB23A6-DB88-4335-8FDE-E5C709D61B7C}" dt="2024-02-26T19:29:02.147" v="598" actId="1076"/>
        <pc:sldMkLst>
          <pc:docMk/>
          <pc:sldMk cId="3462071269" sldId="2147481161"/>
        </pc:sldMkLst>
        <pc:spChg chg="mod">
          <ac:chgData name="David Vachala" userId="91433487-0c4d-408d-9c05-4db9b7ff8fc7" providerId="ADAL" clId="{6AAB23A6-DB88-4335-8FDE-E5C709D61B7C}" dt="2024-02-26T19:27:23.060" v="579" actId="20577"/>
          <ac:spMkLst>
            <pc:docMk/>
            <pc:sldMk cId="3462071269" sldId="2147481161"/>
            <ac:spMk id="2" creationId="{1250ED3A-22DB-6C98-BB1C-B040BBDF3042}"/>
          </ac:spMkLst>
        </pc:spChg>
        <pc:spChg chg="add del mod">
          <ac:chgData name="David Vachala" userId="91433487-0c4d-408d-9c05-4db9b7ff8fc7" providerId="ADAL" clId="{6AAB23A6-DB88-4335-8FDE-E5C709D61B7C}" dt="2024-02-26T19:28:34.766" v="596" actId="120"/>
          <ac:spMkLst>
            <pc:docMk/>
            <pc:sldMk cId="3462071269" sldId="2147481161"/>
            <ac:spMk id="3" creationId="{58318F0D-2EAE-C577-EC1B-6F6427B1F2B4}"/>
          </ac:spMkLst>
        </pc:spChg>
        <pc:spChg chg="add mod">
          <ac:chgData name="David Vachala" userId="91433487-0c4d-408d-9c05-4db9b7ff8fc7" providerId="ADAL" clId="{6AAB23A6-DB88-4335-8FDE-E5C709D61B7C}" dt="2024-02-26T19:29:02.147" v="598" actId="1076"/>
          <ac:spMkLst>
            <pc:docMk/>
            <pc:sldMk cId="3462071269" sldId="2147481161"/>
            <ac:spMk id="6" creationId="{94B874C9-1889-BFA7-926C-BFCBE7CBB3E4}"/>
          </ac:spMkLst>
        </pc:spChg>
        <pc:picChg chg="add del mod">
          <ac:chgData name="David Vachala" userId="91433487-0c4d-408d-9c05-4db9b7ff8fc7" providerId="ADAL" clId="{6AAB23A6-DB88-4335-8FDE-E5C709D61B7C}" dt="2024-02-26T19:27:37.591" v="584"/>
          <ac:picMkLst>
            <pc:docMk/>
            <pc:sldMk cId="3462071269" sldId="2147481161"/>
            <ac:picMk id="6146" creationId="{C484A72C-74B0-4C1F-AB95-9485DE24A71D}"/>
          </ac:picMkLst>
        </pc:picChg>
        <pc:picChg chg="add del mod">
          <ac:chgData name="David Vachala" userId="91433487-0c4d-408d-9c05-4db9b7ff8fc7" providerId="ADAL" clId="{6AAB23A6-DB88-4335-8FDE-E5C709D61B7C}" dt="2024-02-26T19:27:53.129" v="590" actId="478"/>
          <ac:picMkLst>
            <pc:docMk/>
            <pc:sldMk cId="3462071269" sldId="2147481161"/>
            <ac:picMk id="6148" creationId="{AA0B70D4-5C1C-E127-AF4E-27076EBA0092}"/>
          </ac:picMkLst>
        </pc:picChg>
        <pc:picChg chg="add mod">
          <ac:chgData name="David Vachala" userId="91433487-0c4d-408d-9c05-4db9b7ff8fc7" providerId="ADAL" clId="{6AAB23A6-DB88-4335-8FDE-E5C709D61B7C}" dt="2024-02-26T19:28:00.870" v="593" actId="1076"/>
          <ac:picMkLst>
            <pc:docMk/>
            <pc:sldMk cId="3462071269" sldId="2147481161"/>
            <ac:picMk id="6150" creationId="{A001631F-BF98-F0E2-85EF-DC2B95FC9CF0}"/>
          </ac:picMkLst>
        </pc:picChg>
      </pc:sldChg>
      <pc:sldChg chg="addSp delSp modSp new mod">
        <pc:chgData name="David Vachala" userId="91433487-0c4d-408d-9c05-4db9b7ff8fc7" providerId="ADAL" clId="{6AAB23A6-DB88-4335-8FDE-E5C709D61B7C}" dt="2024-02-26T19:31:01.916" v="668" actId="1076"/>
        <pc:sldMkLst>
          <pc:docMk/>
          <pc:sldMk cId="1539114251" sldId="2147481162"/>
        </pc:sldMkLst>
        <pc:spChg chg="mod">
          <ac:chgData name="David Vachala" userId="91433487-0c4d-408d-9c05-4db9b7ff8fc7" providerId="ADAL" clId="{6AAB23A6-DB88-4335-8FDE-E5C709D61B7C}" dt="2024-02-26T19:29:48.465" v="655" actId="20577"/>
          <ac:spMkLst>
            <pc:docMk/>
            <pc:sldMk cId="1539114251" sldId="2147481162"/>
            <ac:spMk id="2" creationId="{C226AB00-A227-81F2-E781-23647568D1FC}"/>
          </ac:spMkLst>
        </pc:spChg>
        <pc:spChg chg="add del mod">
          <ac:chgData name="David Vachala" userId="91433487-0c4d-408d-9c05-4db9b7ff8fc7" providerId="ADAL" clId="{6AAB23A6-DB88-4335-8FDE-E5C709D61B7C}" dt="2024-02-26T19:30:38.849" v="662" actId="478"/>
          <ac:spMkLst>
            <pc:docMk/>
            <pc:sldMk cId="1539114251" sldId="2147481162"/>
            <ac:spMk id="3" creationId="{DCB1B0D2-B488-8B59-1466-3E221BAED33B}"/>
          </ac:spMkLst>
        </pc:spChg>
        <pc:spChg chg="add del">
          <ac:chgData name="David Vachala" userId="91433487-0c4d-408d-9c05-4db9b7ff8fc7" providerId="ADAL" clId="{6AAB23A6-DB88-4335-8FDE-E5C709D61B7C}" dt="2024-02-26T19:30:24.835" v="659"/>
          <ac:spMkLst>
            <pc:docMk/>
            <pc:sldMk cId="1539114251" sldId="2147481162"/>
            <ac:spMk id="5" creationId="{0B682096-9140-D0A3-EAA1-4C30557368F7}"/>
          </ac:spMkLst>
        </pc:spChg>
        <pc:spChg chg="add del">
          <ac:chgData name="David Vachala" userId="91433487-0c4d-408d-9c05-4db9b7ff8fc7" providerId="ADAL" clId="{6AAB23A6-DB88-4335-8FDE-E5C709D61B7C}" dt="2024-02-26T19:30:38.849" v="662" actId="478"/>
          <ac:spMkLst>
            <pc:docMk/>
            <pc:sldMk cId="1539114251" sldId="2147481162"/>
            <ac:spMk id="6" creationId="{F7B9C9CB-DBCD-BA8F-6B6F-FECA9A40CE73}"/>
          </ac:spMkLst>
        </pc:spChg>
        <pc:spChg chg="add del mod">
          <ac:chgData name="David Vachala" userId="91433487-0c4d-408d-9c05-4db9b7ff8fc7" providerId="ADAL" clId="{6AAB23A6-DB88-4335-8FDE-E5C709D61B7C}" dt="2024-02-26T19:30:38.849" v="662" actId="478"/>
          <ac:spMkLst>
            <pc:docMk/>
            <pc:sldMk cId="1539114251" sldId="2147481162"/>
            <ac:spMk id="7" creationId="{18CF64F4-5C7B-0DEA-0106-1F32294D9C41}"/>
          </ac:spMkLst>
        </pc:spChg>
        <pc:spChg chg="add del mod">
          <ac:chgData name="David Vachala" userId="91433487-0c4d-408d-9c05-4db9b7ff8fc7" providerId="ADAL" clId="{6AAB23A6-DB88-4335-8FDE-E5C709D61B7C}" dt="2024-02-26T19:30:42.707" v="664"/>
          <ac:spMkLst>
            <pc:docMk/>
            <pc:sldMk cId="1539114251" sldId="2147481162"/>
            <ac:spMk id="8" creationId="{F7E72C6C-3BEC-BFFC-DAA8-711182792D73}"/>
          </ac:spMkLst>
        </pc:spChg>
        <pc:picChg chg="add mod">
          <ac:chgData name="David Vachala" userId="91433487-0c4d-408d-9c05-4db9b7ff8fc7" providerId="ADAL" clId="{6AAB23A6-DB88-4335-8FDE-E5C709D61B7C}" dt="2024-02-26T19:30:53.015" v="666" actId="1076"/>
          <ac:picMkLst>
            <pc:docMk/>
            <pc:sldMk cId="1539114251" sldId="2147481162"/>
            <ac:picMk id="10" creationId="{3DEAC3F6-79E9-A59C-9E8E-9534F20123D9}"/>
          </ac:picMkLst>
        </pc:picChg>
        <pc:picChg chg="add mod">
          <ac:chgData name="David Vachala" userId="91433487-0c4d-408d-9c05-4db9b7ff8fc7" providerId="ADAL" clId="{6AAB23A6-DB88-4335-8FDE-E5C709D61B7C}" dt="2024-02-26T19:31:01.916" v="668" actId="1076"/>
          <ac:picMkLst>
            <pc:docMk/>
            <pc:sldMk cId="1539114251" sldId="2147481162"/>
            <ac:picMk id="12" creationId="{86D325F7-8EC2-6278-09C0-DBA08F627742}"/>
          </ac:picMkLst>
        </pc:picChg>
      </pc:sldChg>
      <pc:sldChg chg="add">
        <pc:chgData name="David Vachala" userId="91433487-0c4d-408d-9c05-4db9b7ff8fc7" providerId="ADAL" clId="{6AAB23A6-DB88-4335-8FDE-E5C709D61B7C}" dt="2024-02-26T19:31:51.640" v="669"/>
        <pc:sldMkLst>
          <pc:docMk/>
          <pc:sldMk cId="1165249882" sldId="2147481163"/>
        </pc:sldMkLst>
      </pc:sldChg>
      <pc:sldChg chg="add">
        <pc:chgData name="David Vachala" userId="91433487-0c4d-408d-9c05-4db9b7ff8fc7" providerId="ADAL" clId="{6AAB23A6-DB88-4335-8FDE-E5C709D61B7C}" dt="2024-02-26T19:31:51.640" v="669"/>
        <pc:sldMkLst>
          <pc:docMk/>
          <pc:sldMk cId="3895306761" sldId="2147481164"/>
        </pc:sldMkLst>
      </pc:sldChg>
      <pc:sldChg chg="add">
        <pc:chgData name="David Vachala" userId="91433487-0c4d-408d-9c05-4db9b7ff8fc7" providerId="ADAL" clId="{6AAB23A6-DB88-4335-8FDE-E5C709D61B7C}" dt="2024-02-26T19:31:51.640" v="669"/>
        <pc:sldMkLst>
          <pc:docMk/>
          <pc:sldMk cId="1562679414" sldId="2147481165"/>
        </pc:sldMkLst>
      </pc:sldChg>
      <pc:sldChg chg="add">
        <pc:chgData name="David Vachala" userId="91433487-0c4d-408d-9c05-4db9b7ff8fc7" providerId="ADAL" clId="{6AAB23A6-DB88-4335-8FDE-E5C709D61B7C}" dt="2024-02-26T19:31:51.640" v="669"/>
        <pc:sldMkLst>
          <pc:docMk/>
          <pc:sldMk cId="3376908598" sldId="2147481166"/>
        </pc:sldMkLst>
      </pc:sldChg>
      <pc:sldChg chg="add">
        <pc:chgData name="David Vachala" userId="91433487-0c4d-408d-9c05-4db9b7ff8fc7" providerId="ADAL" clId="{6AAB23A6-DB88-4335-8FDE-E5C709D61B7C}" dt="2024-02-28T14:59:37.238" v="673"/>
        <pc:sldMkLst>
          <pc:docMk/>
          <pc:sldMk cId="119961279" sldId="2147481167"/>
        </pc:sldMkLst>
      </pc:sldChg>
      <pc:sldChg chg="add">
        <pc:chgData name="David Vachala" userId="91433487-0c4d-408d-9c05-4db9b7ff8fc7" providerId="ADAL" clId="{6AAB23A6-DB88-4335-8FDE-E5C709D61B7C}" dt="2024-02-28T14:59:37.238" v="673"/>
        <pc:sldMkLst>
          <pc:docMk/>
          <pc:sldMk cId="853933442" sldId="2147481168"/>
        </pc:sldMkLst>
      </pc:sldChg>
      <pc:sldChg chg="add">
        <pc:chgData name="David Vachala" userId="91433487-0c4d-408d-9c05-4db9b7ff8fc7" providerId="ADAL" clId="{6AAB23A6-DB88-4335-8FDE-E5C709D61B7C}" dt="2024-02-28T14:59:37.238" v="673"/>
        <pc:sldMkLst>
          <pc:docMk/>
          <pc:sldMk cId="1524114860" sldId="2147481169"/>
        </pc:sldMkLst>
      </pc:sldChg>
      <pc:sldChg chg="add">
        <pc:chgData name="David Vachala" userId="91433487-0c4d-408d-9c05-4db9b7ff8fc7" providerId="ADAL" clId="{6AAB23A6-DB88-4335-8FDE-E5C709D61B7C}" dt="2024-02-28T14:59:37.238" v="673"/>
        <pc:sldMkLst>
          <pc:docMk/>
          <pc:sldMk cId="3664021770" sldId="2147481170"/>
        </pc:sldMkLst>
      </pc:sldChg>
      <pc:sldChg chg="add">
        <pc:chgData name="David Vachala" userId="91433487-0c4d-408d-9c05-4db9b7ff8fc7" providerId="ADAL" clId="{6AAB23A6-DB88-4335-8FDE-E5C709D61B7C}" dt="2024-02-28T14:59:37.238" v="673"/>
        <pc:sldMkLst>
          <pc:docMk/>
          <pc:sldMk cId="4218919657" sldId="2147481171"/>
        </pc:sldMkLst>
      </pc:sldChg>
    </pc:docChg>
  </pc:docChgLst>
  <pc:docChgLst>
    <pc:chgData name="David VACHALA" userId="76d02b97-1bbd-456c-868a-7dcf11490085" providerId="ADAL" clId="{D52E96D5-170B-432B-BE47-5AF9157CDB69}"/>
    <pc:docChg chg="undo redo custSel addSld delSld modSld modSection">
      <pc:chgData name="David VACHALA" userId="76d02b97-1bbd-456c-868a-7dcf11490085" providerId="ADAL" clId="{D52E96D5-170B-432B-BE47-5AF9157CDB69}" dt="2023-07-26T11:11:29.095" v="494" actId="20577"/>
      <pc:docMkLst>
        <pc:docMk/>
      </pc:docMkLst>
      <pc:sldChg chg="modSp mod">
        <pc:chgData name="David VACHALA" userId="76d02b97-1bbd-456c-868a-7dcf11490085" providerId="ADAL" clId="{D52E96D5-170B-432B-BE47-5AF9157CDB69}" dt="2023-07-06T19:36:08.483" v="85" actId="27636"/>
        <pc:sldMkLst>
          <pc:docMk/>
          <pc:sldMk cId="3674066786" sldId="256"/>
        </pc:sldMkLst>
        <pc:spChg chg="mod">
          <ac:chgData name="David VACHALA" userId="76d02b97-1bbd-456c-868a-7dcf11490085" providerId="ADAL" clId="{D52E96D5-170B-432B-BE47-5AF9157CDB69}" dt="2023-07-06T19:34:58.073" v="62" actId="20577"/>
          <ac:spMkLst>
            <pc:docMk/>
            <pc:sldMk cId="3674066786" sldId="256"/>
            <ac:spMk id="8" creationId="{88B82E67-C906-4FA9-BD44-A226DC6C19B0}"/>
          </ac:spMkLst>
        </pc:spChg>
        <pc:spChg chg="mod">
          <ac:chgData name="David VACHALA" userId="76d02b97-1bbd-456c-868a-7dcf11490085" providerId="ADAL" clId="{D52E96D5-170B-432B-BE47-5AF9157CDB69}" dt="2023-07-06T19:35:36.479" v="67"/>
          <ac:spMkLst>
            <pc:docMk/>
            <pc:sldMk cId="3674066786" sldId="256"/>
            <ac:spMk id="14" creationId="{6E31850A-D536-41F0-9D96-7836AAC5E502}"/>
          </ac:spMkLst>
        </pc:spChg>
        <pc:spChg chg="mod">
          <ac:chgData name="David VACHALA" userId="76d02b97-1bbd-456c-868a-7dcf11490085" providerId="ADAL" clId="{D52E96D5-170B-432B-BE47-5AF9157CDB69}" dt="2023-07-06T19:36:08.483" v="85" actId="27636"/>
          <ac:spMkLst>
            <pc:docMk/>
            <pc:sldMk cId="3674066786" sldId="256"/>
            <ac:spMk id="15" creationId="{039E4815-406A-447F-A41F-26286A4CD799}"/>
          </ac:spMkLst>
        </pc:spChg>
        <pc:picChg chg="mod">
          <ac:chgData name="David VACHALA" userId="76d02b97-1bbd-456c-868a-7dcf11490085" providerId="ADAL" clId="{D52E96D5-170B-432B-BE47-5AF9157CDB69}" dt="2023-07-06T19:35:12.150" v="64"/>
          <ac:picMkLst>
            <pc:docMk/>
            <pc:sldMk cId="3674066786" sldId="256"/>
            <ac:picMk id="7" creationId="{B0BD3314-776A-44E8-9050-B1333A393952}"/>
          </ac:picMkLst>
        </pc:picChg>
      </pc:sldChg>
      <pc:sldChg chg="modSp mod">
        <pc:chgData name="David VACHALA" userId="76d02b97-1bbd-456c-868a-7dcf11490085" providerId="ADAL" clId="{D52E96D5-170B-432B-BE47-5AF9157CDB69}" dt="2023-07-06T19:31:55.552" v="16" actId="20577"/>
        <pc:sldMkLst>
          <pc:docMk/>
          <pc:sldMk cId="409723674" sldId="259"/>
        </pc:sldMkLst>
        <pc:spChg chg="mod">
          <ac:chgData name="David VACHALA" userId="76d02b97-1bbd-456c-868a-7dcf11490085" providerId="ADAL" clId="{D52E96D5-170B-432B-BE47-5AF9157CDB69}" dt="2023-07-06T19:31:55.552" v="16" actId="20577"/>
          <ac:spMkLst>
            <pc:docMk/>
            <pc:sldMk cId="409723674" sldId="259"/>
            <ac:spMk id="33" creationId="{3CD78EB7-563C-4025-87ED-8064992121A5}"/>
          </ac:spMkLst>
        </pc:spChg>
      </pc:sldChg>
      <pc:sldChg chg="modSp mod">
        <pc:chgData name="David VACHALA" userId="76d02b97-1bbd-456c-868a-7dcf11490085" providerId="ADAL" clId="{D52E96D5-170B-432B-BE47-5AF9157CDB69}" dt="2023-07-26T10:54:51.422" v="487" actId="20577"/>
        <pc:sldMkLst>
          <pc:docMk/>
          <pc:sldMk cId="1743216632" sldId="261"/>
        </pc:sldMkLst>
        <pc:spChg chg="mod">
          <ac:chgData name="David VACHALA" userId="76d02b97-1bbd-456c-868a-7dcf11490085" providerId="ADAL" clId="{D52E96D5-170B-432B-BE47-5AF9157CDB69}" dt="2023-07-06T19:31:31.123" v="6" actId="20577"/>
          <ac:spMkLst>
            <pc:docMk/>
            <pc:sldMk cId="1743216632" sldId="261"/>
            <ac:spMk id="29" creationId="{CB892594-7024-4545-AEF5-72B22C06A1A3}"/>
          </ac:spMkLst>
        </pc:spChg>
        <pc:spChg chg="mod">
          <ac:chgData name="David VACHALA" userId="76d02b97-1bbd-456c-868a-7dcf11490085" providerId="ADAL" clId="{D52E96D5-170B-432B-BE47-5AF9157CDB69}" dt="2023-07-06T19:33:23.158" v="41" actId="20577"/>
          <ac:spMkLst>
            <pc:docMk/>
            <pc:sldMk cId="1743216632" sldId="261"/>
            <ac:spMk id="38" creationId="{3AD62353-66DA-437B-A82D-75433367BE34}"/>
          </ac:spMkLst>
        </pc:spChg>
        <pc:spChg chg="mod">
          <ac:chgData name="David VACHALA" userId="76d02b97-1bbd-456c-868a-7dcf11490085" providerId="ADAL" clId="{D52E96D5-170B-432B-BE47-5AF9157CDB69}" dt="2023-07-06T19:36:30.325" v="88"/>
          <ac:spMkLst>
            <pc:docMk/>
            <pc:sldMk cId="1743216632" sldId="261"/>
            <ac:spMk id="39" creationId="{C17792EC-B649-4521-8BC0-704F4F4F9823}"/>
          </ac:spMkLst>
        </pc:spChg>
        <pc:spChg chg="mod">
          <ac:chgData name="David VACHALA" userId="76d02b97-1bbd-456c-868a-7dcf11490085" providerId="ADAL" clId="{D52E96D5-170B-432B-BE47-5AF9157CDB69}" dt="2023-07-06T19:37:16.300" v="111" actId="20577"/>
          <ac:spMkLst>
            <pc:docMk/>
            <pc:sldMk cId="1743216632" sldId="261"/>
            <ac:spMk id="41" creationId="{309B52EE-F75E-4904-AF65-5BA395A3D838}"/>
          </ac:spMkLst>
        </pc:spChg>
        <pc:spChg chg="mod">
          <ac:chgData name="David VACHALA" userId="76d02b97-1bbd-456c-868a-7dcf11490085" providerId="ADAL" clId="{D52E96D5-170B-432B-BE47-5AF9157CDB69}" dt="2023-07-26T10:54:51.422" v="487" actId="20577"/>
          <ac:spMkLst>
            <pc:docMk/>
            <pc:sldMk cId="1743216632" sldId="261"/>
            <ac:spMk id="42" creationId="{4BCB5372-1AB6-44A8-AD04-1395BEABC92C}"/>
          </ac:spMkLst>
        </pc:spChg>
        <pc:picChg chg="mod">
          <ac:chgData name="David VACHALA" userId="76d02b97-1bbd-456c-868a-7dcf11490085" providerId="ADAL" clId="{D52E96D5-170B-432B-BE47-5AF9157CDB69}" dt="2023-07-06T19:34:26.785" v="45"/>
          <ac:picMkLst>
            <pc:docMk/>
            <pc:sldMk cId="1743216632" sldId="261"/>
            <ac:picMk id="37" creationId="{DDCB2138-9DAD-4B7D-8846-B68288AF3EAC}"/>
          </ac:picMkLst>
        </pc:picChg>
        <pc:picChg chg="mod">
          <ac:chgData name="David VACHALA" userId="76d02b97-1bbd-456c-868a-7dcf11490085" providerId="ADAL" clId="{D52E96D5-170B-432B-BE47-5AF9157CDB69}" dt="2023-07-06T19:38:08.819" v="113"/>
          <ac:picMkLst>
            <pc:docMk/>
            <pc:sldMk cId="1743216632" sldId="261"/>
            <ac:picMk id="76" creationId="{C329057C-A703-4234-8C36-15BC675BA225}"/>
          </ac:picMkLst>
        </pc:picChg>
      </pc:sldChg>
      <pc:sldChg chg="modSp del mod">
        <pc:chgData name="David VACHALA" userId="76d02b97-1bbd-456c-868a-7dcf11490085" providerId="ADAL" clId="{D52E96D5-170B-432B-BE47-5AF9157CDB69}" dt="2023-07-26T07:58:04.991" v="474" actId="47"/>
        <pc:sldMkLst>
          <pc:docMk/>
          <pc:sldMk cId="2006533774" sldId="309"/>
        </pc:sldMkLst>
        <pc:spChg chg="mod">
          <ac:chgData name="David VACHALA" userId="76d02b97-1bbd-456c-868a-7dcf11490085" providerId="ADAL" clId="{D52E96D5-170B-432B-BE47-5AF9157CDB69}" dt="2023-07-06T19:39:54.459" v="167" actId="27636"/>
          <ac:spMkLst>
            <pc:docMk/>
            <pc:sldMk cId="2006533774" sldId="309"/>
            <ac:spMk id="8" creationId="{88B82E67-C906-4FA9-BD44-A226DC6C19B0}"/>
          </ac:spMkLst>
        </pc:spChg>
        <pc:spChg chg="mod">
          <ac:chgData name="David VACHALA" userId="76d02b97-1bbd-456c-868a-7dcf11490085" providerId="ADAL" clId="{D52E96D5-170B-432B-BE47-5AF9157CDB69}" dt="2023-07-06T19:40:34.151" v="172"/>
          <ac:spMkLst>
            <pc:docMk/>
            <pc:sldMk cId="2006533774" sldId="309"/>
            <ac:spMk id="14" creationId="{6E31850A-D536-41F0-9D96-7836AAC5E502}"/>
          </ac:spMkLst>
        </pc:spChg>
        <pc:spChg chg="mod">
          <ac:chgData name="David VACHALA" userId="76d02b97-1bbd-456c-868a-7dcf11490085" providerId="ADAL" clId="{D52E96D5-170B-432B-BE47-5AF9157CDB69}" dt="2023-07-06T19:41:00.156" v="184" actId="20577"/>
          <ac:spMkLst>
            <pc:docMk/>
            <pc:sldMk cId="2006533774" sldId="309"/>
            <ac:spMk id="15" creationId="{039E4815-406A-447F-A41F-26286A4CD799}"/>
          </ac:spMkLst>
        </pc:spChg>
        <pc:picChg chg="mod">
          <ac:chgData name="David VACHALA" userId="76d02b97-1bbd-456c-868a-7dcf11490085" providerId="ADAL" clId="{D52E96D5-170B-432B-BE47-5AF9157CDB69}" dt="2023-07-06T19:40:17.016" v="169"/>
          <ac:picMkLst>
            <pc:docMk/>
            <pc:sldMk cId="2006533774" sldId="309"/>
            <ac:picMk id="7" creationId="{B0BD3314-776A-44E8-9050-B1333A393952}"/>
          </ac:picMkLst>
        </pc:picChg>
      </pc:sldChg>
      <pc:sldChg chg="del">
        <pc:chgData name="David VACHALA" userId="76d02b97-1bbd-456c-868a-7dcf11490085" providerId="ADAL" clId="{D52E96D5-170B-432B-BE47-5AF9157CDB69}" dt="2023-07-26T10:55:47.040" v="489" actId="47"/>
        <pc:sldMkLst>
          <pc:docMk/>
          <pc:sldMk cId="821330254" sldId="316"/>
        </pc:sldMkLst>
      </pc:sldChg>
      <pc:sldChg chg="add">
        <pc:chgData name="David VACHALA" userId="76d02b97-1bbd-456c-868a-7dcf11490085" providerId="ADAL" clId="{D52E96D5-170B-432B-BE47-5AF9157CDB69}" dt="2023-07-26T10:55:44.983" v="488"/>
        <pc:sldMkLst>
          <pc:docMk/>
          <pc:sldMk cId="615522492" sldId="327"/>
        </pc:sldMkLst>
      </pc:sldChg>
      <pc:sldChg chg="del">
        <pc:chgData name="David VACHALA" userId="76d02b97-1bbd-456c-868a-7dcf11490085" providerId="ADAL" clId="{D52E96D5-170B-432B-BE47-5AF9157CDB69}" dt="2023-07-26T07:57:51.573" v="473" actId="47"/>
        <pc:sldMkLst>
          <pc:docMk/>
          <pc:sldMk cId="3416917141" sldId="466"/>
        </pc:sldMkLst>
      </pc:sldChg>
      <pc:sldChg chg="del">
        <pc:chgData name="David VACHALA" userId="76d02b97-1bbd-456c-868a-7dcf11490085" providerId="ADAL" clId="{D52E96D5-170B-432B-BE47-5AF9157CDB69}" dt="2023-07-06T19:32:15.170" v="20" actId="47"/>
        <pc:sldMkLst>
          <pc:docMk/>
          <pc:sldMk cId="1367482248" sldId="467"/>
        </pc:sldMkLst>
      </pc:sldChg>
      <pc:sldChg chg="del">
        <pc:chgData name="David VACHALA" userId="76d02b97-1bbd-456c-868a-7dcf11490085" providerId="ADAL" clId="{D52E96D5-170B-432B-BE47-5AF9157CDB69}" dt="2023-07-06T19:32:18.376" v="23" actId="47"/>
        <pc:sldMkLst>
          <pc:docMk/>
          <pc:sldMk cId="1820876587" sldId="468"/>
        </pc:sldMkLst>
      </pc:sldChg>
      <pc:sldChg chg="del">
        <pc:chgData name="David VACHALA" userId="76d02b97-1bbd-456c-868a-7dcf11490085" providerId="ADAL" clId="{D52E96D5-170B-432B-BE47-5AF9157CDB69}" dt="2023-07-06T19:32:17.677" v="21" actId="47"/>
        <pc:sldMkLst>
          <pc:docMk/>
          <pc:sldMk cId="2126639189" sldId="469"/>
        </pc:sldMkLst>
      </pc:sldChg>
      <pc:sldChg chg="del">
        <pc:chgData name="David VACHALA" userId="76d02b97-1bbd-456c-868a-7dcf11490085" providerId="ADAL" clId="{D52E96D5-170B-432B-BE47-5AF9157CDB69}" dt="2023-07-06T19:32:18.045" v="22" actId="47"/>
        <pc:sldMkLst>
          <pc:docMk/>
          <pc:sldMk cId="2481641240" sldId="470"/>
        </pc:sldMkLst>
      </pc:sldChg>
      <pc:sldChg chg="del">
        <pc:chgData name="David VACHALA" userId="76d02b97-1bbd-456c-868a-7dcf11490085" providerId="ADAL" clId="{D52E96D5-170B-432B-BE47-5AF9157CDB69}" dt="2023-07-06T19:32:19.016" v="25" actId="47"/>
        <pc:sldMkLst>
          <pc:docMk/>
          <pc:sldMk cId="4207526363" sldId="471"/>
        </pc:sldMkLst>
      </pc:sldChg>
      <pc:sldChg chg="del">
        <pc:chgData name="David VACHALA" userId="76d02b97-1bbd-456c-868a-7dcf11490085" providerId="ADAL" clId="{D52E96D5-170B-432B-BE47-5AF9157CDB69}" dt="2023-07-06T19:32:19.841" v="27" actId="47"/>
        <pc:sldMkLst>
          <pc:docMk/>
          <pc:sldMk cId="263272771" sldId="472"/>
        </pc:sldMkLst>
      </pc:sldChg>
      <pc:sldChg chg="del">
        <pc:chgData name="David VACHALA" userId="76d02b97-1bbd-456c-868a-7dcf11490085" providerId="ADAL" clId="{D52E96D5-170B-432B-BE47-5AF9157CDB69}" dt="2023-07-06T19:32:20.082" v="28" actId="47"/>
        <pc:sldMkLst>
          <pc:docMk/>
          <pc:sldMk cId="2166528219" sldId="473"/>
        </pc:sldMkLst>
      </pc:sldChg>
      <pc:sldChg chg="add del">
        <pc:chgData name="David VACHALA" userId="76d02b97-1bbd-456c-868a-7dcf11490085" providerId="ADAL" clId="{D52E96D5-170B-432B-BE47-5AF9157CDB69}" dt="2023-07-06T19:32:24.123" v="31" actId="47"/>
        <pc:sldMkLst>
          <pc:docMk/>
          <pc:sldMk cId="2874436018" sldId="474"/>
        </pc:sldMkLst>
      </pc:sldChg>
      <pc:sldChg chg="del">
        <pc:chgData name="David VACHALA" userId="76d02b97-1bbd-456c-868a-7dcf11490085" providerId="ADAL" clId="{D52E96D5-170B-432B-BE47-5AF9157CDB69}" dt="2023-07-06T19:32:19.397" v="26" actId="47"/>
        <pc:sldMkLst>
          <pc:docMk/>
          <pc:sldMk cId="98035000" sldId="475"/>
        </pc:sldMkLst>
      </pc:sldChg>
      <pc:sldChg chg="del">
        <pc:chgData name="David VACHALA" userId="76d02b97-1bbd-456c-868a-7dcf11490085" providerId="ADAL" clId="{D52E96D5-170B-432B-BE47-5AF9157CDB69}" dt="2023-07-06T19:32:18.715" v="24" actId="47"/>
        <pc:sldMkLst>
          <pc:docMk/>
          <pc:sldMk cId="1255037676" sldId="476"/>
        </pc:sldMkLst>
      </pc:sldChg>
      <pc:sldChg chg="new del">
        <pc:chgData name="David VACHALA" userId="76d02b97-1bbd-456c-868a-7dcf11490085" providerId="ADAL" clId="{D52E96D5-170B-432B-BE47-5AF9157CDB69}" dt="2023-07-06T19:32:14.719" v="19" actId="47"/>
        <pc:sldMkLst>
          <pc:docMk/>
          <pc:sldMk cId="1177479580" sldId="477"/>
        </pc:sldMkLst>
      </pc:sldChg>
      <pc:sldChg chg="addSp delSp modSp new mod">
        <pc:chgData name="David VACHALA" userId="76d02b97-1bbd-456c-868a-7dcf11490085" providerId="ADAL" clId="{D52E96D5-170B-432B-BE47-5AF9157CDB69}" dt="2023-07-26T11:11:29.095" v="494" actId="20577"/>
        <pc:sldMkLst>
          <pc:docMk/>
          <pc:sldMk cId="2524669051" sldId="478"/>
        </pc:sldMkLst>
        <pc:spChg chg="mod">
          <ac:chgData name="David VACHALA" userId="76d02b97-1bbd-456c-868a-7dcf11490085" providerId="ADAL" clId="{D52E96D5-170B-432B-BE47-5AF9157CDB69}" dt="2023-07-26T07:43:46.383" v="261" actId="20577"/>
          <ac:spMkLst>
            <pc:docMk/>
            <pc:sldMk cId="2524669051" sldId="478"/>
            <ac:spMk id="2" creationId="{CA3265F0-1E80-9A4B-5C65-29EC97C1F1C0}"/>
          </ac:spMkLst>
        </pc:spChg>
        <pc:spChg chg="mod">
          <ac:chgData name="David VACHALA" userId="76d02b97-1bbd-456c-868a-7dcf11490085" providerId="ADAL" clId="{D52E96D5-170B-432B-BE47-5AF9157CDB69}" dt="2023-07-26T11:11:29.095" v="494" actId="20577"/>
          <ac:spMkLst>
            <pc:docMk/>
            <pc:sldMk cId="2524669051" sldId="478"/>
            <ac:spMk id="3" creationId="{5A27F43C-E036-C83E-4035-5403D4F7B2F2}"/>
          </ac:spMkLst>
        </pc:spChg>
        <pc:spChg chg="add del">
          <ac:chgData name="David VACHALA" userId="76d02b97-1bbd-456c-868a-7dcf11490085" providerId="ADAL" clId="{D52E96D5-170B-432B-BE47-5AF9157CDB69}" dt="2023-07-26T07:41:17.132" v="198"/>
          <ac:spMkLst>
            <pc:docMk/>
            <pc:sldMk cId="2524669051" sldId="478"/>
            <ac:spMk id="5" creationId="{5429522F-2543-4099-E3B2-8EC153FF6042}"/>
          </ac:spMkLst>
        </pc:spChg>
        <pc:spChg chg="add del">
          <ac:chgData name="David VACHALA" userId="76d02b97-1bbd-456c-868a-7dcf11490085" providerId="ADAL" clId="{D52E96D5-170B-432B-BE47-5AF9157CDB69}" dt="2023-07-26T07:42:17.002" v="219"/>
          <ac:spMkLst>
            <pc:docMk/>
            <pc:sldMk cId="2524669051" sldId="478"/>
            <ac:spMk id="8" creationId="{0BB34FD2-5FBF-1D76-F7DD-C5C8C27DAEF7}"/>
          </ac:spMkLst>
        </pc:spChg>
        <pc:spChg chg="add del">
          <ac:chgData name="David VACHALA" userId="76d02b97-1bbd-456c-868a-7dcf11490085" providerId="ADAL" clId="{D52E96D5-170B-432B-BE47-5AF9157CDB69}" dt="2023-07-26T07:43:18.182" v="236"/>
          <ac:spMkLst>
            <pc:docMk/>
            <pc:sldMk cId="2524669051" sldId="478"/>
            <ac:spMk id="10" creationId="{EF4FBFFD-4E30-5A84-7C7B-6FF9A0A82925}"/>
          </ac:spMkLst>
        </pc:spChg>
        <pc:graphicFrameChg chg="add del mod">
          <ac:chgData name="David VACHALA" userId="76d02b97-1bbd-456c-868a-7dcf11490085" providerId="ADAL" clId="{D52E96D5-170B-432B-BE47-5AF9157CDB69}" dt="2023-07-26T07:41:42.008" v="209"/>
          <ac:graphicFrameMkLst>
            <pc:docMk/>
            <pc:sldMk cId="2524669051" sldId="478"/>
            <ac:graphicFrameMk id="6" creationId="{9B5D6F3C-F06C-6FB1-AE60-F0FB88904ED6}"/>
          </ac:graphicFrameMkLst>
        </pc:graphicFrameChg>
        <pc:graphicFrameChg chg="add del mod">
          <ac:chgData name="David VACHALA" userId="76d02b97-1bbd-456c-868a-7dcf11490085" providerId="ADAL" clId="{D52E96D5-170B-432B-BE47-5AF9157CDB69}" dt="2023-07-26T07:41:51.320" v="211"/>
          <ac:graphicFrameMkLst>
            <pc:docMk/>
            <pc:sldMk cId="2524669051" sldId="478"/>
            <ac:graphicFrameMk id="7" creationId="{0C029F88-08CC-B607-5952-10ED274BF828}"/>
          </ac:graphicFrameMkLst>
        </pc:graphicFrameChg>
        <pc:graphicFrameChg chg="add del mod">
          <ac:chgData name="David VACHALA" userId="76d02b97-1bbd-456c-868a-7dcf11490085" providerId="ADAL" clId="{D52E96D5-170B-432B-BE47-5AF9157CDB69}" dt="2023-07-26T07:42:36.052" v="225"/>
          <ac:graphicFrameMkLst>
            <pc:docMk/>
            <pc:sldMk cId="2524669051" sldId="478"/>
            <ac:graphicFrameMk id="9" creationId="{31A381BF-AA43-74BA-2F85-2A13BDE420C4}"/>
          </ac:graphicFrameMkLst>
        </pc:graphicFrameChg>
        <pc:picChg chg="add mod">
          <ac:chgData name="David VACHALA" userId="76d02b97-1bbd-456c-868a-7dcf11490085" providerId="ADAL" clId="{D52E96D5-170B-432B-BE47-5AF9157CDB69}" dt="2023-07-26T07:41:31.411" v="203" actId="1076"/>
          <ac:picMkLst>
            <pc:docMk/>
            <pc:sldMk cId="2524669051" sldId="478"/>
            <ac:picMk id="1027" creationId="{20638244-2645-C42F-2042-587AAF5BFE64}"/>
          </ac:picMkLst>
        </pc:picChg>
      </pc:sldChg>
      <pc:sldChg chg="addSp delSp modSp new mod">
        <pc:chgData name="David VACHALA" userId="76d02b97-1bbd-456c-868a-7dcf11490085" providerId="ADAL" clId="{D52E96D5-170B-432B-BE47-5AF9157CDB69}" dt="2023-07-26T07:46:30.420" v="328" actId="20577"/>
        <pc:sldMkLst>
          <pc:docMk/>
          <pc:sldMk cId="412135555" sldId="479"/>
        </pc:sldMkLst>
        <pc:spChg chg="mod">
          <ac:chgData name="David VACHALA" userId="76d02b97-1bbd-456c-868a-7dcf11490085" providerId="ADAL" clId="{D52E96D5-170B-432B-BE47-5AF9157CDB69}" dt="2023-07-26T07:44:13.331" v="262"/>
          <ac:spMkLst>
            <pc:docMk/>
            <pc:sldMk cId="412135555" sldId="479"/>
            <ac:spMk id="2" creationId="{F6141A64-3486-73FC-834E-3B8DF03D7DF7}"/>
          </ac:spMkLst>
        </pc:spChg>
        <pc:spChg chg="add del mod">
          <ac:chgData name="David VACHALA" userId="76d02b97-1bbd-456c-868a-7dcf11490085" providerId="ADAL" clId="{D52E96D5-170B-432B-BE47-5AF9157CDB69}" dt="2023-07-26T07:46:30.420" v="328" actId="20577"/>
          <ac:spMkLst>
            <pc:docMk/>
            <pc:sldMk cId="412135555" sldId="479"/>
            <ac:spMk id="3" creationId="{95B33310-2329-D827-3C3A-CC370F24D360}"/>
          </ac:spMkLst>
        </pc:spChg>
        <pc:spChg chg="add del mod">
          <ac:chgData name="David VACHALA" userId="76d02b97-1bbd-456c-868a-7dcf11490085" providerId="ADAL" clId="{D52E96D5-170B-432B-BE47-5AF9157CDB69}" dt="2023-07-26T07:45:45.979" v="270"/>
          <ac:spMkLst>
            <pc:docMk/>
            <pc:sldMk cId="412135555" sldId="479"/>
            <ac:spMk id="5" creationId="{F7637E68-1C51-D1EE-C544-344BF50F78AD}"/>
          </ac:spMkLst>
        </pc:spChg>
        <pc:picChg chg="add mod">
          <ac:chgData name="David VACHALA" userId="76d02b97-1bbd-456c-868a-7dcf11490085" providerId="ADAL" clId="{D52E96D5-170B-432B-BE47-5AF9157CDB69}" dt="2023-07-26T07:44:25.270" v="266" actId="1076"/>
          <ac:picMkLst>
            <pc:docMk/>
            <pc:sldMk cId="412135555" sldId="479"/>
            <ac:picMk id="2050" creationId="{C69CC455-C02B-7DDF-DE7B-A1FB9441CA8B}"/>
          </ac:picMkLst>
        </pc:picChg>
      </pc:sldChg>
      <pc:sldChg chg="addSp delSp modSp new mod">
        <pc:chgData name="David VACHALA" userId="76d02b97-1bbd-456c-868a-7dcf11490085" providerId="ADAL" clId="{D52E96D5-170B-432B-BE47-5AF9157CDB69}" dt="2023-07-26T07:47:51.034" v="346" actId="404"/>
        <pc:sldMkLst>
          <pc:docMk/>
          <pc:sldMk cId="422321190" sldId="480"/>
        </pc:sldMkLst>
        <pc:spChg chg="mod">
          <ac:chgData name="David VACHALA" userId="76d02b97-1bbd-456c-868a-7dcf11490085" providerId="ADAL" clId="{D52E96D5-170B-432B-BE47-5AF9157CDB69}" dt="2023-07-26T07:47:51.034" v="346" actId="404"/>
          <ac:spMkLst>
            <pc:docMk/>
            <pc:sldMk cId="422321190" sldId="480"/>
            <ac:spMk id="2" creationId="{CA1A2B2F-E92A-CDAE-F05D-E3ED06D65D26}"/>
          </ac:spMkLst>
        </pc:spChg>
        <pc:spChg chg="del mod">
          <ac:chgData name="David VACHALA" userId="76d02b97-1bbd-456c-868a-7dcf11490085" providerId="ADAL" clId="{D52E96D5-170B-432B-BE47-5AF9157CDB69}" dt="2023-07-26T07:46:53.635" v="331" actId="478"/>
          <ac:spMkLst>
            <pc:docMk/>
            <pc:sldMk cId="422321190" sldId="480"/>
            <ac:spMk id="3" creationId="{89DB5CEF-B2E1-748B-B636-0A69DEC1F007}"/>
          </ac:spMkLst>
        </pc:spChg>
        <pc:picChg chg="add del">
          <ac:chgData name="David VACHALA" userId="76d02b97-1bbd-456c-868a-7dcf11490085" providerId="ADAL" clId="{D52E96D5-170B-432B-BE47-5AF9157CDB69}" dt="2023-07-26T07:47:17.683" v="337" actId="478"/>
          <ac:picMkLst>
            <pc:docMk/>
            <pc:sldMk cId="422321190" sldId="480"/>
            <ac:picMk id="6" creationId="{C664B118-E390-461B-73D5-C3D32EBFB503}"/>
          </ac:picMkLst>
        </pc:picChg>
        <pc:picChg chg="add mod">
          <ac:chgData name="David VACHALA" userId="76d02b97-1bbd-456c-868a-7dcf11490085" providerId="ADAL" clId="{D52E96D5-170B-432B-BE47-5AF9157CDB69}" dt="2023-07-26T07:47:35.832" v="340" actId="14100"/>
          <ac:picMkLst>
            <pc:docMk/>
            <pc:sldMk cId="422321190" sldId="480"/>
            <ac:picMk id="8" creationId="{2782B888-86AB-BB98-AED6-1BB2CA71DC4F}"/>
          </ac:picMkLst>
        </pc:picChg>
        <pc:picChg chg="add del mod">
          <ac:chgData name="David VACHALA" userId="76d02b97-1bbd-456c-868a-7dcf11490085" providerId="ADAL" clId="{D52E96D5-170B-432B-BE47-5AF9157CDB69}" dt="2023-07-26T07:47:02.802" v="335" actId="478"/>
          <ac:picMkLst>
            <pc:docMk/>
            <pc:sldMk cId="422321190" sldId="480"/>
            <ac:picMk id="3074" creationId="{01F23C9B-27DA-0C52-002D-EC59C82F78BB}"/>
          </ac:picMkLst>
        </pc:picChg>
      </pc:sldChg>
      <pc:sldChg chg="addSp delSp modSp new mod">
        <pc:chgData name="David VACHALA" userId="76d02b97-1bbd-456c-868a-7dcf11490085" providerId="ADAL" clId="{D52E96D5-170B-432B-BE47-5AF9157CDB69}" dt="2023-07-26T07:48:22.574" v="355"/>
        <pc:sldMkLst>
          <pc:docMk/>
          <pc:sldMk cId="351035932" sldId="481"/>
        </pc:sldMkLst>
        <pc:spChg chg="mod">
          <ac:chgData name="David VACHALA" userId="76d02b97-1bbd-456c-868a-7dcf11490085" providerId="ADAL" clId="{D52E96D5-170B-432B-BE47-5AF9157CDB69}" dt="2023-07-26T07:48:22.574" v="355"/>
          <ac:spMkLst>
            <pc:docMk/>
            <pc:sldMk cId="351035932" sldId="481"/>
            <ac:spMk id="2" creationId="{5DA2F918-289B-85C4-99A6-C45A73F242CB}"/>
          </ac:spMkLst>
        </pc:spChg>
        <pc:spChg chg="del">
          <ac:chgData name="David VACHALA" userId="76d02b97-1bbd-456c-868a-7dcf11490085" providerId="ADAL" clId="{D52E96D5-170B-432B-BE47-5AF9157CDB69}" dt="2023-07-26T07:48:12.126" v="348" actId="478"/>
          <ac:spMkLst>
            <pc:docMk/>
            <pc:sldMk cId="351035932" sldId="481"/>
            <ac:spMk id="3" creationId="{8B8161CB-3AF4-A163-1ADA-F5D1AD652475}"/>
          </ac:spMkLst>
        </pc:spChg>
        <pc:picChg chg="add mod">
          <ac:chgData name="David VACHALA" userId="76d02b97-1bbd-456c-868a-7dcf11490085" providerId="ADAL" clId="{D52E96D5-170B-432B-BE47-5AF9157CDB69}" dt="2023-07-26T07:48:15.792" v="351" actId="1076"/>
          <ac:picMkLst>
            <pc:docMk/>
            <pc:sldMk cId="351035932" sldId="481"/>
            <ac:picMk id="6" creationId="{293EF065-8990-A321-5A2A-357577A2EF47}"/>
          </ac:picMkLst>
        </pc:picChg>
      </pc:sldChg>
      <pc:sldChg chg="addSp delSp modSp new mod">
        <pc:chgData name="David VACHALA" userId="76d02b97-1bbd-456c-868a-7dcf11490085" providerId="ADAL" clId="{D52E96D5-170B-432B-BE47-5AF9157CDB69}" dt="2023-07-26T07:49:32.482" v="369"/>
        <pc:sldMkLst>
          <pc:docMk/>
          <pc:sldMk cId="1600892711" sldId="482"/>
        </pc:sldMkLst>
        <pc:spChg chg="mod">
          <ac:chgData name="David VACHALA" userId="76d02b97-1bbd-456c-868a-7dcf11490085" providerId="ADAL" clId="{D52E96D5-170B-432B-BE47-5AF9157CDB69}" dt="2023-07-26T07:49:32.482" v="369"/>
          <ac:spMkLst>
            <pc:docMk/>
            <pc:sldMk cId="1600892711" sldId="482"/>
            <ac:spMk id="2" creationId="{CC648C5D-A3FA-7746-3463-8C9DE016F6CD}"/>
          </ac:spMkLst>
        </pc:spChg>
        <pc:spChg chg="del">
          <ac:chgData name="David VACHALA" userId="76d02b97-1bbd-456c-868a-7dcf11490085" providerId="ADAL" clId="{D52E96D5-170B-432B-BE47-5AF9157CDB69}" dt="2023-07-26T07:48:34.682" v="357" actId="478"/>
          <ac:spMkLst>
            <pc:docMk/>
            <pc:sldMk cId="1600892711" sldId="482"/>
            <ac:spMk id="3" creationId="{465AD88A-4D47-B76F-AB8B-99C1BB453533}"/>
          </ac:spMkLst>
        </pc:spChg>
        <pc:picChg chg="add del">
          <ac:chgData name="David VACHALA" userId="76d02b97-1bbd-456c-868a-7dcf11490085" providerId="ADAL" clId="{D52E96D5-170B-432B-BE47-5AF9157CDB69}" dt="2023-07-26T07:49:14.920" v="362" actId="22"/>
          <ac:picMkLst>
            <pc:docMk/>
            <pc:sldMk cId="1600892711" sldId="482"/>
            <ac:picMk id="6" creationId="{AD014A38-3488-B94A-9AB0-AFCDB0FCB550}"/>
          </ac:picMkLst>
        </pc:picChg>
        <pc:picChg chg="add mod">
          <ac:chgData name="David VACHALA" userId="76d02b97-1bbd-456c-868a-7dcf11490085" providerId="ADAL" clId="{D52E96D5-170B-432B-BE47-5AF9157CDB69}" dt="2023-07-26T07:49:24.173" v="365" actId="1076"/>
          <ac:picMkLst>
            <pc:docMk/>
            <pc:sldMk cId="1600892711" sldId="482"/>
            <ac:picMk id="8" creationId="{4CEC7968-06BE-13F7-926F-7F0DB96FC046}"/>
          </ac:picMkLst>
        </pc:picChg>
        <pc:picChg chg="add del mod">
          <ac:chgData name="David VACHALA" userId="76d02b97-1bbd-456c-868a-7dcf11490085" providerId="ADAL" clId="{D52E96D5-170B-432B-BE47-5AF9157CDB69}" dt="2023-07-26T07:49:12.544" v="360" actId="478"/>
          <ac:picMkLst>
            <pc:docMk/>
            <pc:sldMk cId="1600892711" sldId="482"/>
            <ac:picMk id="4098" creationId="{F275F3BC-74F6-8C23-DA37-BC63CFA01890}"/>
          </ac:picMkLst>
        </pc:picChg>
      </pc:sldChg>
      <pc:sldChg chg="addSp delSp modSp new mod">
        <pc:chgData name="David VACHALA" userId="76d02b97-1bbd-456c-868a-7dcf11490085" providerId="ADAL" clId="{D52E96D5-170B-432B-BE47-5AF9157CDB69}" dt="2023-07-26T07:50:51.254" v="385" actId="20577"/>
        <pc:sldMkLst>
          <pc:docMk/>
          <pc:sldMk cId="472945801" sldId="483"/>
        </pc:sldMkLst>
        <pc:spChg chg="mod">
          <ac:chgData name="David VACHALA" userId="76d02b97-1bbd-456c-868a-7dcf11490085" providerId="ADAL" clId="{D52E96D5-170B-432B-BE47-5AF9157CDB69}" dt="2023-07-26T07:50:04.143" v="379"/>
          <ac:spMkLst>
            <pc:docMk/>
            <pc:sldMk cId="472945801" sldId="483"/>
            <ac:spMk id="2" creationId="{B0C238A8-B29F-6988-4800-1289C7A39578}"/>
          </ac:spMkLst>
        </pc:spChg>
        <pc:spChg chg="add del mod">
          <ac:chgData name="David VACHALA" userId="76d02b97-1bbd-456c-868a-7dcf11490085" providerId="ADAL" clId="{D52E96D5-170B-432B-BE47-5AF9157CDB69}" dt="2023-07-26T07:50:51.254" v="385" actId="20577"/>
          <ac:spMkLst>
            <pc:docMk/>
            <pc:sldMk cId="472945801" sldId="483"/>
            <ac:spMk id="3" creationId="{4B32F6CE-890B-612B-9EED-A13EBF0B869A}"/>
          </ac:spMkLst>
        </pc:spChg>
        <pc:spChg chg="add del mod">
          <ac:chgData name="David VACHALA" userId="76d02b97-1bbd-456c-868a-7dcf11490085" providerId="ADAL" clId="{D52E96D5-170B-432B-BE47-5AF9157CDB69}" dt="2023-07-26T07:50:48.343" v="381"/>
          <ac:spMkLst>
            <pc:docMk/>
            <pc:sldMk cId="472945801" sldId="483"/>
            <ac:spMk id="5" creationId="{F79311A3-C5E6-6B81-C3F5-B91CF410F9CB}"/>
          </ac:spMkLst>
        </pc:spChg>
        <pc:picChg chg="add mod">
          <ac:chgData name="David VACHALA" userId="76d02b97-1bbd-456c-868a-7dcf11490085" providerId="ADAL" clId="{D52E96D5-170B-432B-BE47-5AF9157CDB69}" dt="2023-07-26T07:49:55.328" v="376" actId="1076"/>
          <ac:picMkLst>
            <pc:docMk/>
            <pc:sldMk cId="472945801" sldId="483"/>
            <ac:picMk id="5122" creationId="{9C024CDD-DE8D-40B5-6D46-C03C1CD45C09}"/>
          </ac:picMkLst>
        </pc:picChg>
      </pc:sldChg>
      <pc:sldChg chg="addSp delSp modSp new mod">
        <pc:chgData name="David VACHALA" userId="76d02b97-1bbd-456c-868a-7dcf11490085" providerId="ADAL" clId="{D52E96D5-170B-432B-BE47-5AF9157CDB69}" dt="2023-07-26T07:52:40.484" v="418"/>
        <pc:sldMkLst>
          <pc:docMk/>
          <pc:sldMk cId="2877237364" sldId="484"/>
        </pc:sldMkLst>
        <pc:spChg chg="mod">
          <ac:chgData name="David VACHALA" userId="76d02b97-1bbd-456c-868a-7dcf11490085" providerId="ADAL" clId="{D52E96D5-170B-432B-BE47-5AF9157CDB69}" dt="2023-07-26T07:52:40.484" v="418"/>
          <ac:spMkLst>
            <pc:docMk/>
            <pc:sldMk cId="2877237364" sldId="484"/>
            <ac:spMk id="2" creationId="{B83F6110-EA1C-C824-980B-60A50E56BF24}"/>
          </ac:spMkLst>
        </pc:spChg>
        <pc:spChg chg="add del mod">
          <ac:chgData name="David VACHALA" userId="76d02b97-1bbd-456c-868a-7dcf11490085" providerId="ADAL" clId="{D52E96D5-170B-432B-BE47-5AF9157CDB69}" dt="2023-07-26T07:52:18.219" v="414" actId="20577"/>
          <ac:spMkLst>
            <pc:docMk/>
            <pc:sldMk cId="2877237364" sldId="484"/>
            <ac:spMk id="3" creationId="{D530900B-E839-A2A3-0D8B-52D2F4D350A8}"/>
          </ac:spMkLst>
        </pc:spChg>
        <pc:spChg chg="add del mod">
          <ac:chgData name="David VACHALA" userId="76d02b97-1bbd-456c-868a-7dcf11490085" providerId="ADAL" clId="{D52E96D5-170B-432B-BE47-5AF9157CDB69}" dt="2023-07-26T07:52:15.501" v="410"/>
          <ac:spMkLst>
            <pc:docMk/>
            <pc:sldMk cId="2877237364" sldId="484"/>
            <ac:spMk id="5" creationId="{44785A06-61FB-3B77-12B9-6DCD4B101077}"/>
          </ac:spMkLst>
        </pc:spChg>
        <pc:picChg chg="add mod">
          <ac:chgData name="David VACHALA" userId="76d02b97-1bbd-456c-868a-7dcf11490085" providerId="ADAL" clId="{D52E96D5-170B-432B-BE47-5AF9157CDB69}" dt="2023-07-26T07:51:34.739" v="408" actId="1076"/>
          <ac:picMkLst>
            <pc:docMk/>
            <pc:sldMk cId="2877237364" sldId="484"/>
            <ac:picMk id="6146" creationId="{57EC0000-8ABF-A76E-A065-7D1D4D797198}"/>
          </ac:picMkLst>
        </pc:picChg>
      </pc:sldChg>
      <pc:sldChg chg="addSp delSp modSp new mod">
        <pc:chgData name="David VACHALA" userId="76d02b97-1bbd-456c-868a-7dcf11490085" providerId="ADAL" clId="{D52E96D5-170B-432B-BE47-5AF9157CDB69}" dt="2023-07-26T07:55:30.036" v="469"/>
        <pc:sldMkLst>
          <pc:docMk/>
          <pc:sldMk cId="878597769" sldId="485"/>
        </pc:sldMkLst>
        <pc:spChg chg="mod">
          <ac:chgData name="David VACHALA" userId="76d02b97-1bbd-456c-868a-7dcf11490085" providerId="ADAL" clId="{D52E96D5-170B-432B-BE47-5AF9157CDB69}" dt="2023-07-26T07:55:30.036" v="469"/>
          <ac:spMkLst>
            <pc:docMk/>
            <pc:sldMk cId="878597769" sldId="485"/>
            <ac:spMk id="2" creationId="{81AD70BA-4223-25E1-6753-7ABA1C5BB760}"/>
          </ac:spMkLst>
        </pc:spChg>
        <pc:spChg chg="add del mod">
          <ac:chgData name="David VACHALA" userId="76d02b97-1bbd-456c-868a-7dcf11490085" providerId="ADAL" clId="{D52E96D5-170B-432B-BE47-5AF9157CDB69}" dt="2023-07-26T07:55:10.670" v="465" actId="20577"/>
          <ac:spMkLst>
            <pc:docMk/>
            <pc:sldMk cId="878597769" sldId="485"/>
            <ac:spMk id="3" creationId="{2767B76B-2E04-BCE1-3EF4-B93983BB6B4B}"/>
          </ac:spMkLst>
        </pc:spChg>
        <pc:spChg chg="add del mod">
          <ac:chgData name="David VACHALA" userId="76d02b97-1bbd-456c-868a-7dcf11490085" providerId="ADAL" clId="{D52E96D5-170B-432B-BE47-5AF9157CDB69}" dt="2023-07-26T07:54:38.792" v="431"/>
          <ac:spMkLst>
            <pc:docMk/>
            <pc:sldMk cId="878597769" sldId="485"/>
            <ac:spMk id="5" creationId="{82E08399-2A4D-2E30-2B54-1D9BCFBC79BD}"/>
          </ac:spMkLst>
        </pc:spChg>
        <pc:picChg chg="add del mod">
          <ac:chgData name="David VACHALA" userId="76d02b97-1bbd-456c-868a-7dcf11490085" providerId="ADAL" clId="{D52E96D5-170B-432B-BE47-5AF9157CDB69}" dt="2023-07-26T07:53:02.822" v="422"/>
          <ac:picMkLst>
            <pc:docMk/>
            <pc:sldMk cId="878597769" sldId="485"/>
            <ac:picMk id="7170" creationId="{39E6B7E6-1BB1-A7C3-79A5-020693A77CD1}"/>
          </ac:picMkLst>
        </pc:picChg>
        <pc:picChg chg="add mod">
          <ac:chgData name="David VACHALA" userId="76d02b97-1bbd-456c-868a-7dcf11490085" providerId="ADAL" clId="{D52E96D5-170B-432B-BE47-5AF9157CDB69}" dt="2023-07-26T07:53:10.131" v="425" actId="1076"/>
          <ac:picMkLst>
            <pc:docMk/>
            <pc:sldMk cId="878597769" sldId="485"/>
            <ac:picMk id="7172" creationId="{216E118C-79E1-97DE-3F3E-63C0BEDA73AC}"/>
          </ac:picMkLst>
        </pc:picChg>
        <pc:picChg chg="add mod">
          <ac:chgData name="David VACHALA" userId="76d02b97-1bbd-456c-868a-7dcf11490085" providerId="ADAL" clId="{D52E96D5-170B-432B-BE47-5AF9157CDB69}" dt="2023-07-26T07:53:27.901" v="429" actId="1076"/>
          <ac:picMkLst>
            <pc:docMk/>
            <pc:sldMk cId="878597769" sldId="485"/>
            <ac:picMk id="7174" creationId="{1DA67049-79C7-59B5-CE46-F8A66206226B}"/>
          </ac:picMkLst>
        </pc:picChg>
      </pc:sldChg>
      <pc:sldChg chg="add">
        <pc:chgData name="David VACHALA" userId="76d02b97-1bbd-456c-868a-7dcf11490085" providerId="ADAL" clId="{D52E96D5-170B-432B-BE47-5AF9157CDB69}" dt="2023-07-26T07:56:45.011" v="472"/>
        <pc:sldMkLst>
          <pc:docMk/>
          <pc:sldMk cId="1200456511" sldId="486"/>
        </pc:sldMkLst>
      </pc:sldChg>
      <pc:sldChg chg="add del">
        <pc:chgData name="David VACHALA" userId="76d02b97-1bbd-456c-868a-7dcf11490085" providerId="ADAL" clId="{D52E96D5-170B-432B-BE47-5AF9157CDB69}" dt="2023-07-26T07:56:44.942" v="471"/>
        <pc:sldMkLst>
          <pc:docMk/>
          <pc:sldMk cId="3853223513" sldId="486"/>
        </pc:sldMkLst>
      </pc:sldChg>
      <pc:sldChg chg="add del">
        <pc:chgData name="David VACHALA" userId="76d02b97-1bbd-456c-868a-7dcf11490085" providerId="ADAL" clId="{D52E96D5-170B-432B-BE47-5AF9157CDB69}" dt="2023-07-26T07:56:45.011" v="472"/>
        <pc:sldMkLst>
          <pc:docMk/>
          <pc:sldMk cId="2029801302" sldId="2076138390"/>
        </pc:sldMkLst>
      </pc:sldChg>
      <pc:sldChg chg="add del">
        <pc:chgData name="David VACHALA" userId="76d02b97-1bbd-456c-868a-7dcf11490085" providerId="ADAL" clId="{D52E96D5-170B-432B-BE47-5AF9157CDB69}" dt="2023-07-26T07:56:45.011" v="472"/>
        <pc:sldMkLst>
          <pc:docMk/>
          <pc:sldMk cId="692402689" sldId="2134805170"/>
        </pc:sldMkLst>
      </pc:sldChg>
      <pc:sldChg chg="add del">
        <pc:chgData name="David VACHALA" userId="76d02b97-1bbd-456c-868a-7dcf11490085" providerId="ADAL" clId="{D52E96D5-170B-432B-BE47-5AF9157CDB69}" dt="2023-07-26T07:56:45.011" v="472"/>
        <pc:sldMkLst>
          <pc:docMk/>
          <pc:sldMk cId="930105299" sldId="2147479738"/>
        </pc:sldMkLst>
      </pc:sldChg>
      <pc:sldChg chg="add del">
        <pc:chgData name="David VACHALA" userId="76d02b97-1bbd-456c-868a-7dcf11490085" providerId="ADAL" clId="{D52E96D5-170B-432B-BE47-5AF9157CDB69}" dt="2023-07-26T07:56:45.011" v="472"/>
        <pc:sldMkLst>
          <pc:docMk/>
          <pc:sldMk cId="2645887868" sldId="2147479744"/>
        </pc:sldMkLst>
      </pc:sldChg>
      <pc:sldChg chg="add del">
        <pc:chgData name="David VACHALA" userId="76d02b97-1bbd-456c-868a-7dcf11490085" providerId="ADAL" clId="{D52E96D5-170B-432B-BE47-5AF9157CDB69}" dt="2023-07-26T07:56:45.011" v="472"/>
        <pc:sldMkLst>
          <pc:docMk/>
          <pc:sldMk cId="2694234486" sldId="2147479751"/>
        </pc:sldMkLst>
      </pc:sldChg>
      <pc:sldChg chg="add del">
        <pc:chgData name="David VACHALA" userId="76d02b97-1bbd-456c-868a-7dcf11490085" providerId="ADAL" clId="{D52E96D5-170B-432B-BE47-5AF9157CDB69}" dt="2023-07-26T07:56:45.011" v="472"/>
        <pc:sldMkLst>
          <pc:docMk/>
          <pc:sldMk cId="3845794937" sldId="2147479758"/>
        </pc:sldMkLst>
      </pc:sldChg>
      <pc:sldChg chg="add del">
        <pc:chgData name="David VACHALA" userId="76d02b97-1bbd-456c-868a-7dcf11490085" providerId="ADAL" clId="{D52E96D5-170B-432B-BE47-5AF9157CDB69}" dt="2023-07-26T07:56:45.011" v="472"/>
        <pc:sldMkLst>
          <pc:docMk/>
          <pc:sldMk cId="1481045983" sldId="2147479921"/>
        </pc:sldMkLst>
      </pc:sldChg>
      <pc:sldChg chg="add del">
        <pc:chgData name="David VACHALA" userId="76d02b97-1bbd-456c-868a-7dcf11490085" providerId="ADAL" clId="{D52E96D5-170B-432B-BE47-5AF9157CDB69}" dt="2023-07-26T07:56:45.011" v="472"/>
        <pc:sldMkLst>
          <pc:docMk/>
          <pc:sldMk cId="977595210" sldId="2147480165"/>
        </pc:sldMkLst>
      </pc:sldChg>
      <pc:sldChg chg="add del">
        <pc:chgData name="David VACHALA" userId="76d02b97-1bbd-456c-868a-7dcf11490085" providerId="ADAL" clId="{D52E96D5-170B-432B-BE47-5AF9157CDB69}" dt="2023-07-26T07:56:45.011" v="472"/>
        <pc:sldMkLst>
          <pc:docMk/>
          <pc:sldMk cId="2887744333" sldId="2147480209"/>
        </pc:sldMkLst>
      </pc:sldChg>
      <pc:sldChg chg="add del">
        <pc:chgData name="David VACHALA" userId="76d02b97-1bbd-456c-868a-7dcf11490085" providerId="ADAL" clId="{D52E96D5-170B-432B-BE47-5AF9157CDB69}" dt="2023-07-26T07:56:45.011" v="472"/>
        <pc:sldMkLst>
          <pc:docMk/>
          <pc:sldMk cId="3470448380" sldId="2147480215"/>
        </pc:sldMkLst>
      </pc:sldChg>
      <pc:sldChg chg="add del">
        <pc:chgData name="David VACHALA" userId="76d02b97-1bbd-456c-868a-7dcf11490085" providerId="ADAL" clId="{D52E96D5-170B-432B-BE47-5AF9157CDB69}" dt="2023-07-26T07:56:45.011" v="472"/>
        <pc:sldMkLst>
          <pc:docMk/>
          <pc:sldMk cId="1680697981" sldId="2147480216"/>
        </pc:sldMkLst>
      </pc:sldChg>
      <pc:sldChg chg="add del">
        <pc:chgData name="David VACHALA" userId="76d02b97-1bbd-456c-868a-7dcf11490085" providerId="ADAL" clId="{D52E96D5-170B-432B-BE47-5AF9157CDB69}" dt="2023-07-26T07:56:45.011" v="472"/>
        <pc:sldMkLst>
          <pc:docMk/>
          <pc:sldMk cId="2431052329" sldId="2147480217"/>
        </pc:sldMkLst>
      </pc:sldChg>
      <pc:sldChg chg="add del">
        <pc:chgData name="David VACHALA" userId="76d02b97-1bbd-456c-868a-7dcf11490085" providerId="ADAL" clId="{D52E96D5-170B-432B-BE47-5AF9157CDB69}" dt="2023-07-26T07:56:45.011" v="472"/>
        <pc:sldMkLst>
          <pc:docMk/>
          <pc:sldMk cId="1617770723" sldId="2147480218"/>
        </pc:sldMkLst>
      </pc:sldChg>
      <pc:sldChg chg="add del">
        <pc:chgData name="David VACHALA" userId="76d02b97-1bbd-456c-868a-7dcf11490085" providerId="ADAL" clId="{D52E96D5-170B-432B-BE47-5AF9157CDB69}" dt="2023-07-26T07:56:45.011" v="472"/>
        <pc:sldMkLst>
          <pc:docMk/>
          <pc:sldMk cId="3188052464" sldId="2147480219"/>
        </pc:sldMkLst>
      </pc:sldChg>
      <pc:sldChg chg="add del">
        <pc:chgData name="David VACHALA" userId="76d02b97-1bbd-456c-868a-7dcf11490085" providerId="ADAL" clId="{D52E96D5-170B-432B-BE47-5AF9157CDB69}" dt="2023-07-26T07:56:45.011" v="472"/>
        <pc:sldMkLst>
          <pc:docMk/>
          <pc:sldMk cId="1966293989" sldId="2147480220"/>
        </pc:sldMkLst>
      </pc:sldChg>
      <pc:sldChg chg="add del">
        <pc:chgData name="David VACHALA" userId="76d02b97-1bbd-456c-868a-7dcf11490085" providerId="ADAL" clId="{D52E96D5-170B-432B-BE47-5AF9157CDB69}" dt="2023-07-26T07:56:45.011" v="472"/>
        <pc:sldMkLst>
          <pc:docMk/>
          <pc:sldMk cId="1687467505" sldId="2147480221"/>
        </pc:sldMkLst>
      </pc:sldChg>
      <pc:sldChg chg="add del">
        <pc:chgData name="David VACHALA" userId="76d02b97-1bbd-456c-868a-7dcf11490085" providerId="ADAL" clId="{D52E96D5-170B-432B-BE47-5AF9157CDB69}" dt="2023-07-26T07:56:45.011" v="472"/>
        <pc:sldMkLst>
          <pc:docMk/>
          <pc:sldMk cId="2123345292" sldId="2147480223"/>
        </pc:sldMkLst>
      </pc:sldChg>
      <pc:sldChg chg="add del">
        <pc:chgData name="David VACHALA" userId="76d02b97-1bbd-456c-868a-7dcf11490085" providerId="ADAL" clId="{D52E96D5-170B-432B-BE47-5AF9157CDB69}" dt="2023-07-26T07:56:45.011" v="472"/>
        <pc:sldMkLst>
          <pc:docMk/>
          <pc:sldMk cId="4227864181" sldId="2147480224"/>
        </pc:sldMkLst>
      </pc:sldChg>
      <pc:sldChg chg="add del">
        <pc:chgData name="David VACHALA" userId="76d02b97-1bbd-456c-868a-7dcf11490085" providerId="ADAL" clId="{D52E96D5-170B-432B-BE47-5AF9157CDB69}" dt="2023-07-26T07:56:45.011" v="472"/>
        <pc:sldMkLst>
          <pc:docMk/>
          <pc:sldMk cId="4104348978" sldId="2147480227"/>
        </pc:sldMkLst>
      </pc:sldChg>
      <pc:sldChg chg="add del">
        <pc:chgData name="David VACHALA" userId="76d02b97-1bbd-456c-868a-7dcf11490085" providerId="ADAL" clId="{D52E96D5-170B-432B-BE47-5AF9157CDB69}" dt="2023-07-26T07:56:45.011" v="472"/>
        <pc:sldMkLst>
          <pc:docMk/>
          <pc:sldMk cId="2957265129" sldId="2147480228"/>
        </pc:sldMkLst>
      </pc:sldChg>
      <pc:sldChg chg="add del">
        <pc:chgData name="David VACHALA" userId="76d02b97-1bbd-456c-868a-7dcf11490085" providerId="ADAL" clId="{D52E96D5-170B-432B-BE47-5AF9157CDB69}" dt="2023-07-26T07:56:45.011" v="472"/>
        <pc:sldMkLst>
          <pc:docMk/>
          <pc:sldMk cId="966663278" sldId="2147480229"/>
        </pc:sldMkLst>
      </pc:sldChg>
      <pc:sldChg chg="addSp delSp modSp new mod modNotesTx">
        <pc:chgData name="David VACHALA" userId="76d02b97-1bbd-456c-868a-7dcf11490085" providerId="ADAL" clId="{D52E96D5-170B-432B-BE47-5AF9157CDB69}" dt="2023-07-26T10:44:00.307" v="485"/>
        <pc:sldMkLst>
          <pc:docMk/>
          <pc:sldMk cId="3843477873" sldId="2147480230"/>
        </pc:sldMkLst>
        <pc:spChg chg="del">
          <ac:chgData name="David VACHALA" userId="76d02b97-1bbd-456c-868a-7dcf11490085" providerId="ADAL" clId="{D52E96D5-170B-432B-BE47-5AF9157CDB69}" dt="2023-07-26T10:43:38.473" v="480" actId="478"/>
          <ac:spMkLst>
            <pc:docMk/>
            <pc:sldMk cId="3843477873" sldId="2147480230"/>
            <ac:spMk id="2" creationId="{2DE25934-0FE6-1731-452F-C560286136BC}"/>
          </ac:spMkLst>
        </pc:spChg>
        <pc:picChg chg="add del">
          <ac:chgData name="David VACHALA" userId="76d02b97-1bbd-456c-868a-7dcf11490085" providerId="ADAL" clId="{D52E96D5-170B-432B-BE47-5AF9157CDB69}" dt="2023-07-26T10:43:26.164" v="477" actId="22"/>
          <ac:picMkLst>
            <pc:docMk/>
            <pc:sldMk cId="3843477873" sldId="2147480230"/>
            <ac:picMk id="4" creationId="{CF6BC98F-84CD-9B60-376D-E6C548881992}"/>
          </ac:picMkLst>
        </pc:picChg>
        <pc:picChg chg="add mod">
          <ac:chgData name="David VACHALA" userId="76d02b97-1bbd-456c-868a-7dcf11490085" providerId="ADAL" clId="{D52E96D5-170B-432B-BE47-5AF9157CDB69}" dt="2023-07-26T10:43:42.740" v="482" actId="14100"/>
          <ac:picMkLst>
            <pc:docMk/>
            <pc:sldMk cId="3843477873" sldId="2147480230"/>
            <ac:picMk id="6" creationId="{BD72F148-BC90-3351-A6EB-FA0EAFD0AEDD}"/>
          </ac:picMkLst>
        </pc:picChg>
      </pc:sldChg>
      <pc:sldChg chg="add">
        <pc:chgData name="David VACHALA" userId="76d02b97-1bbd-456c-868a-7dcf11490085" providerId="ADAL" clId="{D52E96D5-170B-432B-BE47-5AF9157CDB69}" dt="2023-07-26T10:55:44.983" v="488"/>
        <pc:sldMkLst>
          <pc:docMk/>
          <pc:sldMk cId="1898894759" sldId="2147480231"/>
        </pc:sldMkLst>
      </pc:sldChg>
      <pc:sldChg chg="add">
        <pc:chgData name="David VACHALA" userId="76d02b97-1bbd-456c-868a-7dcf11490085" providerId="ADAL" clId="{D52E96D5-170B-432B-BE47-5AF9157CDB69}" dt="2023-07-26T10:55:44.983" v="488"/>
        <pc:sldMkLst>
          <pc:docMk/>
          <pc:sldMk cId="956709580" sldId="2147480232"/>
        </pc:sldMkLst>
      </pc:sldChg>
    </pc:docChg>
  </pc:docChgLst>
  <pc:docChgLst>
    <pc:chgData name="David VACHALA" userId="S::david.vachala@bizappsfrenchcommunity.com::76d02b97-1bbd-456c-868a-7dcf11490085" providerId="AD" clId="Web-{4FF75B65-3864-4E33-81E0-539122977294}"/>
    <pc:docChg chg="modSld">
      <pc:chgData name="David VACHALA" userId="S::david.vachala@bizappsfrenchcommunity.com::76d02b97-1bbd-456c-868a-7dcf11490085" providerId="AD" clId="Web-{4FF75B65-3864-4E33-81E0-539122977294}" dt="2023-12-18T11:21:52.960" v="2" actId="20577"/>
      <pc:docMkLst>
        <pc:docMk/>
      </pc:docMkLst>
      <pc:sldChg chg="modSp">
        <pc:chgData name="David VACHALA" userId="S::david.vachala@bizappsfrenchcommunity.com::76d02b97-1bbd-456c-868a-7dcf11490085" providerId="AD" clId="Web-{4FF75B65-3864-4E33-81E0-539122977294}" dt="2023-12-18T11:21:52.960" v="2" actId="20577"/>
        <pc:sldMkLst>
          <pc:docMk/>
          <pc:sldMk cId="1743216632" sldId="261"/>
        </pc:sldMkLst>
        <pc:spChg chg="mod">
          <ac:chgData name="David VACHALA" userId="S::david.vachala@bizappsfrenchcommunity.com::76d02b97-1bbd-456c-868a-7dcf11490085" providerId="AD" clId="Web-{4FF75B65-3864-4E33-81E0-539122977294}" dt="2023-12-18T11:21:52.960" v="2" actId="20577"/>
          <ac:spMkLst>
            <pc:docMk/>
            <pc:sldMk cId="1743216632" sldId="261"/>
            <ac:spMk id="29" creationId="{CB892594-7024-4545-AEF5-72B22C06A1A3}"/>
          </ac:spMkLst>
        </pc:spChg>
      </pc:sldChg>
    </pc:docChg>
  </pc:docChgLst>
  <pc:docChgLst>
    <pc:chgData name="David VACHALA" userId="S::david.vachala@bizappsfrenchcommunity.com::76d02b97-1bbd-456c-868a-7dcf11490085" providerId="AD" clId="Web-{997CE53F-F9E4-4625-A89F-89DBD10BEE20}"/>
    <pc:docChg chg="addSld modSld modSection">
      <pc:chgData name="David VACHALA" userId="S::david.vachala@bizappsfrenchcommunity.com::76d02b97-1bbd-456c-868a-7dcf11490085" providerId="AD" clId="Web-{997CE53F-F9E4-4625-A89F-89DBD10BEE20}" dt="2024-01-17T10:35:51.543" v="4"/>
      <pc:docMkLst>
        <pc:docMk/>
      </pc:docMkLst>
      <pc:sldChg chg="modSp">
        <pc:chgData name="David VACHALA" userId="S::david.vachala@bizappsfrenchcommunity.com::76d02b97-1bbd-456c-868a-7dcf11490085" providerId="AD" clId="Web-{997CE53F-F9E4-4625-A89F-89DBD10BEE20}" dt="2024-01-17T10:35:33.964" v="3" actId="20577"/>
        <pc:sldMkLst>
          <pc:docMk/>
          <pc:sldMk cId="409723674" sldId="259"/>
        </pc:sldMkLst>
        <pc:spChg chg="mod">
          <ac:chgData name="David VACHALA" userId="S::david.vachala@bizappsfrenchcommunity.com::76d02b97-1bbd-456c-868a-7dcf11490085" providerId="AD" clId="Web-{997CE53F-F9E4-4625-A89F-89DBD10BEE20}" dt="2024-01-17T10:35:33.964" v="3" actId="20577"/>
          <ac:spMkLst>
            <pc:docMk/>
            <pc:sldMk cId="409723674" sldId="259"/>
            <ac:spMk id="33" creationId="{3CD78EB7-563C-4025-87ED-8064992121A5}"/>
          </ac:spMkLst>
        </pc:spChg>
      </pc:sldChg>
      <pc:sldChg chg="new">
        <pc:chgData name="David VACHALA" userId="S::david.vachala@bizappsfrenchcommunity.com::76d02b97-1bbd-456c-868a-7dcf11490085" providerId="AD" clId="Web-{997CE53F-F9E4-4625-A89F-89DBD10BEE20}" dt="2024-01-17T10:35:51.543" v="4"/>
        <pc:sldMkLst>
          <pc:docMk/>
          <pc:sldMk cId="1962791399" sldId="2147481113"/>
        </pc:sldMkLst>
      </pc:sldChg>
    </pc:docChg>
  </pc:docChgLst>
  <pc:docChgLst>
    <pc:chgData name="David Vachala" userId="91433487-0c4d-408d-9c05-4db9b7ff8fc7" providerId="ADAL" clId="{17ACA206-15FB-46F9-9CAB-58973082162A}"/>
    <pc:docChg chg="undo redo custSel addSld delSld modSld modSection">
      <pc:chgData name="David Vachala" userId="91433487-0c4d-408d-9c05-4db9b7ff8fc7" providerId="ADAL" clId="{17ACA206-15FB-46F9-9CAB-58973082162A}" dt="2023-04-15T13:53:45.908" v="127" actId="1076"/>
      <pc:docMkLst>
        <pc:docMk/>
      </pc:docMkLst>
      <pc:sldChg chg="modSp mod">
        <pc:chgData name="David Vachala" userId="91433487-0c4d-408d-9c05-4db9b7ff8fc7" providerId="ADAL" clId="{17ACA206-15FB-46F9-9CAB-58973082162A}" dt="2023-04-15T13:53:08.301" v="121" actId="27636"/>
        <pc:sldMkLst>
          <pc:docMk/>
          <pc:sldMk cId="3674066786" sldId="256"/>
        </pc:sldMkLst>
        <pc:spChg chg="mod">
          <ac:chgData name="David Vachala" userId="91433487-0c4d-408d-9c05-4db9b7ff8fc7" providerId="ADAL" clId="{17ACA206-15FB-46F9-9CAB-58973082162A}" dt="2023-04-15T13:53:08.301" v="121" actId="27636"/>
          <ac:spMkLst>
            <pc:docMk/>
            <pc:sldMk cId="3674066786" sldId="256"/>
            <ac:spMk id="8" creationId="{88B82E67-C906-4FA9-BD44-A226DC6C19B0}"/>
          </ac:spMkLst>
        </pc:spChg>
        <pc:spChg chg="mod">
          <ac:chgData name="David Vachala" userId="91433487-0c4d-408d-9c05-4db9b7ff8fc7" providerId="ADAL" clId="{17ACA206-15FB-46F9-9CAB-58973082162A}" dt="2023-04-15T13:52:27.622" v="112"/>
          <ac:spMkLst>
            <pc:docMk/>
            <pc:sldMk cId="3674066786" sldId="256"/>
            <ac:spMk id="14" creationId="{6E31850A-D536-41F0-9D96-7836AAC5E502}"/>
          </ac:spMkLst>
        </pc:spChg>
        <pc:spChg chg="mod">
          <ac:chgData name="David Vachala" userId="91433487-0c4d-408d-9c05-4db9b7ff8fc7" providerId="ADAL" clId="{17ACA206-15FB-46F9-9CAB-58973082162A}" dt="2023-04-15T13:52:46.259" v="116" actId="27636"/>
          <ac:spMkLst>
            <pc:docMk/>
            <pc:sldMk cId="3674066786" sldId="256"/>
            <ac:spMk id="15" creationId="{039E4815-406A-447F-A41F-26286A4CD799}"/>
          </ac:spMkLst>
        </pc:spChg>
        <pc:picChg chg="mod">
          <ac:chgData name="David Vachala" userId="91433487-0c4d-408d-9c05-4db9b7ff8fc7" providerId="ADAL" clId="{17ACA206-15FB-46F9-9CAB-58973082162A}" dt="2023-04-15T13:50:13.375" v="43"/>
          <ac:picMkLst>
            <pc:docMk/>
            <pc:sldMk cId="3674066786" sldId="256"/>
            <ac:picMk id="7" creationId="{B0BD3314-776A-44E8-9050-B1333A393952}"/>
          </ac:picMkLst>
        </pc:picChg>
      </pc:sldChg>
      <pc:sldChg chg="modSp mod">
        <pc:chgData name="David Vachala" userId="91433487-0c4d-408d-9c05-4db9b7ff8fc7" providerId="ADAL" clId="{17ACA206-15FB-46F9-9CAB-58973082162A}" dt="2023-04-15T13:53:45.908" v="127" actId="1076"/>
        <pc:sldMkLst>
          <pc:docMk/>
          <pc:sldMk cId="1743216632" sldId="261"/>
        </pc:sldMkLst>
        <pc:spChg chg="mod">
          <ac:chgData name="David Vachala" userId="91433487-0c4d-408d-9c05-4db9b7ff8fc7" providerId="ADAL" clId="{17ACA206-15FB-46F9-9CAB-58973082162A}" dt="2023-04-15T13:49:40.482" v="18" actId="20577"/>
          <ac:spMkLst>
            <pc:docMk/>
            <pc:sldMk cId="1743216632" sldId="261"/>
            <ac:spMk id="29" creationId="{CB892594-7024-4545-AEF5-72B22C06A1A3}"/>
          </ac:spMkLst>
        </pc:spChg>
        <pc:spChg chg="mod">
          <ac:chgData name="David Vachala" userId="91433487-0c4d-408d-9c05-4db9b7ff8fc7" providerId="ADAL" clId="{17ACA206-15FB-46F9-9CAB-58973082162A}" dt="2023-04-15T13:53:45.908" v="127" actId="1076"/>
          <ac:spMkLst>
            <pc:docMk/>
            <pc:sldMk cId="1743216632" sldId="261"/>
            <ac:spMk id="38" creationId="{3AD62353-66DA-437B-A82D-75433367BE34}"/>
          </ac:spMkLst>
        </pc:spChg>
        <pc:spChg chg="mod">
          <ac:chgData name="David Vachala" userId="91433487-0c4d-408d-9c05-4db9b7ff8fc7" providerId="ADAL" clId="{17ACA206-15FB-46F9-9CAB-58973082162A}" dt="2023-04-15T13:53:43.741" v="126" actId="1076"/>
          <ac:spMkLst>
            <pc:docMk/>
            <pc:sldMk cId="1743216632" sldId="261"/>
            <ac:spMk id="39" creationId="{C17792EC-B649-4521-8BC0-704F4F4F9823}"/>
          </ac:spMkLst>
        </pc:spChg>
        <pc:spChg chg="mod">
          <ac:chgData name="David Vachala" userId="91433487-0c4d-408d-9c05-4db9b7ff8fc7" providerId="ADAL" clId="{17ACA206-15FB-46F9-9CAB-58973082162A}" dt="2023-04-15T13:49:11.242" v="6" actId="20577"/>
          <ac:spMkLst>
            <pc:docMk/>
            <pc:sldMk cId="1743216632" sldId="261"/>
            <ac:spMk id="42" creationId="{4BCB5372-1AB6-44A8-AD04-1395BEABC92C}"/>
          </ac:spMkLst>
        </pc:spChg>
        <pc:picChg chg="mod">
          <ac:chgData name="David Vachala" userId="91433487-0c4d-408d-9c05-4db9b7ff8fc7" providerId="ADAL" clId="{17ACA206-15FB-46F9-9CAB-58973082162A}" dt="2023-04-15T13:49:34.030" v="8"/>
          <ac:picMkLst>
            <pc:docMk/>
            <pc:sldMk cId="1743216632" sldId="261"/>
            <ac:picMk id="37" creationId="{DDCB2138-9DAD-4B7D-8846-B68288AF3EAC}"/>
          </ac:picMkLst>
        </pc:picChg>
      </pc:sldChg>
      <pc:sldChg chg="del">
        <pc:chgData name="David Vachala" userId="91433487-0c4d-408d-9c05-4db9b7ff8fc7" providerId="ADAL" clId="{17ACA206-15FB-46F9-9CAB-58973082162A}" dt="2023-04-15T13:52:05.950" v="102" actId="47"/>
        <pc:sldMkLst>
          <pc:docMk/>
          <pc:sldMk cId="1876915601" sldId="265"/>
        </pc:sldMkLst>
      </pc:sldChg>
      <pc:sldChg chg="add del">
        <pc:chgData name="David Vachala" userId="91433487-0c4d-408d-9c05-4db9b7ff8fc7" providerId="ADAL" clId="{17ACA206-15FB-46F9-9CAB-58973082162A}" dt="2023-04-15T13:51:56.551" v="98" actId="47"/>
        <pc:sldMkLst>
          <pc:docMk/>
          <pc:sldMk cId="419931507" sldId="268"/>
        </pc:sldMkLst>
      </pc:sldChg>
      <pc:sldChg chg="del">
        <pc:chgData name="David Vachala" userId="91433487-0c4d-408d-9c05-4db9b7ff8fc7" providerId="ADAL" clId="{17ACA206-15FB-46F9-9CAB-58973082162A}" dt="2023-04-15T13:52:09.912" v="109" actId="47"/>
        <pc:sldMkLst>
          <pc:docMk/>
          <pc:sldMk cId="2489122127" sldId="273"/>
        </pc:sldMkLst>
      </pc:sldChg>
      <pc:sldChg chg="del">
        <pc:chgData name="David Vachala" userId="91433487-0c4d-408d-9c05-4db9b7ff8fc7" providerId="ADAL" clId="{17ACA206-15FB-46F9-9CAB-58973082162A}" dt="2023-04-15T13:52:10.443" v="110" actId="47"/>
        <pc:sldMkLst>
          <pc:docMk/>
          <pc:sldMk cId="3735331255" sldId="274"/>
        </pc:sldMkLst>
      </pc:sldChg>
      <pc:sldChg chg="del">
        <pc:chgData name="David Vachala" userId="91433487-0c4d-408d-9c05-4db9b7ff8fc7" providerId="ADAL" clId="{17ACA206-15FB-46F9-9CAB-58973082162A}" dt="2023-04-15T13:52:05.464" v="101" actId="47"/>
        <pc:sldMkLst>
          <pc:docMk/>
          <pc:sldMk cId="2518129459" sldId="294"/>
        </pc:sldMkLst>
      </pc:sldChg>
      <pc:sldChg chg="del">
        <pc:chgData name="David Vachala" userId="91433487-0c4d-408d-9c05-4db9b7ff8fc7" providerId="ADAL" clId="{17ACA206-15FB-46F9-9CAB-58973082162A}" dt="2023-04-15T13:52:06.462" v="103" actId="47"/>
        <pc:sldMkLst>
          <pc:docMk/>
          <pc:sldMk cId="1563367588" sldId="295"/>
        </pc:sldMkLst>
      </pc:sldChg>
      <pc:sldChg chg="del">
        <pc:chgData name="David Vachala" userId="91433487-0c4d-408d-9c05-4db9b7ff8fc7" providerId="ADAL" clId="{17ACA206-15FB-46F9-9CAB-58973082162A}" dt="2023-04-15T13:52:09.308" v="108" actId="47"/>
        <pc:sldMkLst>
          <pc:docMk/>
          <pc:sldMk cId="3590131144" sldId="296"/>
        </pc:sldMkLst>
      </pc:sldChg>
      <pc:sldChg chg="del">
        <pc:chgData name="David Vachala" userId="91433487-0c4d-408d-9c05-4db9b7ff8fc7" providerId="ADAL" clId="{17ACA206-15FB-46F9-9CAB-58973082162A}" dt="2023-04-15T13:52:07.619" v="105" actId="47"/>
        <pc:sldMkLst>
          <pc:docMk/>
          <pc:sldMk cId="4015711562" sldId="297"/>
        </pc:sldMkLst>
      </pc:sldChg>
      <pc:sldChg chg="del">
        <pc:chgData name="David Vachala" userId="91433487-0c4d-408d-9c05-4db9b7ff8fc7" providerId="ADAL" clId="{17ACA206-15FB-46F9-9CAB-58973082162A}" dt="2023-04-15T13:52:08.153" v="106" actId="47"/>
        <pc:sldMkLst>
          <pc:docMk/>
          <pc:sldMk cId="1214071508" sldId="298"/>
        </pc:sldMkLst>
      </pc:sldChg>
      <pc:sldChg chg="del">
        <pc:chgData name="David Vachala" userId="91433487-0c4d-408d-9c05-4db9b7ff8fc7" providerId="ADAL" clId="{17ACA206-15FB-46F9-9CAB-58973082162A}" dt="2023-04-15T13:52:08.710" v="107" actId="47"/>
        <pc:sldMkLst>
          <pc:docMk/>
          <pc:sldMk cId="1575689384" sldId="299"/>
        </pc:sldMkLst>
      </pc:sldChg>
      <pc:sldChg chg="del">
        <pc:chgData name="David Vachala" userId="91433487-0c4d-408d-9c05-4db9b7ff8fc7" providerId="ADAL" clId="{17ACA206-15FB-46F9-9CAB-58973082162A}" dt="2023-04-15T13:52:06.967" v="104" actId="47"/>
        <pc:sldMkLst>
          <pc:docMk/>
          <pc:sldMk cId="934342821" sldId="300"/>
        </pc:sldMkLst>
      </pc:sldChg>
      <pc:sldChg chg="del">
        <pc:chgData name="David Vachala" userId="91433487-0c4d-408d-9c05-4db9b7ff8fc7" providerId="ADAL" clId="{17ACA206-15FB-46F9-9CAB-58973082162A}" dt="2023-04-15T13:51:55.141" v="96" actId="47"/>
        <pc:sldMkLst>
          <pc:docMk/>
          <pc:sldMk cId="2253582280" sldId="301"/>
        </pc:sldMkLst>
      </pc:sldChg>
      <pc:sldChg chg="add del">
        <pc:chgData name="David Vachala" userId="91433487-0c4d-408d-9c05-4db9b7ff8fc7" providerId="ADAL" clId="{17ACA206-15FB-46F9-9CAB-58973082162A}" dt="2023-04-15T13:51:54.330" v="95" actId="47"/>
        <pc:sldMkLst>
          <pc:docMk/>
          <pc:sldMk cId="1665978309" sldId="302"/>
        </pc:sldMkLst>
      </pc:sldChg>
      <pc:sldChg chg="delSp modSp add del mod">
        <pc:chgData name="David Vachala" userId="91433487-0c4d-408d-9c05-4db9b7ff8fc7" providerId="ADAL" clId="{17ACA206-15FB-46F9-9CAB-58973082162A}" dt="2023-04-15T13:51:51.913" v="94" actId="478"/>
        <pc:sldMkLst>
          <pc:docMk/>
          <pc:sldMk cId="1652321565" sldId="303"/>
        </pc:sldMkLst>
        <pc:spChg chg="del">
          <ac:chgData name="David Vachala" userId="91433487-0c4d-408d-9c05-4db9b7ff8fc7" providerId="ADAL" clId="{17ACA206-15FB-46F9-9CAB-58973082162A}" dt="2023-04-15T13:51:51.913" v="94" actId="478"/>
          <ac:spMkLst>
            <pc:docMk/>
            <pc:sldMk cId="1652321565" sldId="303"/>
            <ac:spMk id="2" creationId="{8B1F1D98-58B1-9444-1FE3-2ABF9605EBBB}"/>
          </ac:spMkLst>
        </pc:spChg>
        <pc:spChg chg="del">
          <ac:chgData name="David Vachala" userId="91433487-0c4d-408d-9c05-4db9b7ff8fc7" providerId="ADAL" clId="{17ACA206-15FB-46F9-9CAB-58973082162A}" dt="2023-04-15T13:51:51.913" v="94" actId="478"/>
          <ac:spMkLst>
            <pc:docMk/>
            <pc:sldMk cId="1652321565" sldId="303"/>
            <ac:spMk id="24" creationId="{66ECFA72-0F3A-C97D-3E1B-C004C68ADA01}"/>
          </ac:spMkLst>
        </pc:spChg>
        <pc:spChg chg="mod">
          <ac:chgData name="David Vachala" userId="91433487-0c4d-408d-9c05-4db9b7ff8fc7" providerId="ADAL" clId="{17ACA206-15FB-46F9-9CAB-58973082162A}" dt="2023-04-15T13:51:47.897" v="93" actId="20577"/>
          <ac:spMkLst>
            <pc:docMk/>
            <pc:sldMk cId="1652321565" sldId="303"/>
            <ac:spMk id="27" creationId="{DE0A33EE-30D3-1829-184E-3B72DCD1A917}"/>
          </ac:spMkLst>
        </pc:spChg>
        <pc:picChg chg="del">
          <ac:chgData name="David Vachala" userId="91433487-0c4d-408d-9c05-4db9b7ff8fc7" providerId="ADAL" clId="{17ACA206-15FB-46F9-9CAB-58973082162A}" dt="2023-04-15T13:51:51.913" v="94" actId="478"/>
          <ac:picMkLst>
            <pc:docMk/>
            <pc:sldMk cId="1652321565" sldId="303"/>
            <ac:picMk id="25" creationId="{C13E76E3-1D8F-E0CA-EDC0-580D3773CC67}"/>
          </ac:picMkLst>
        </pc:picChg>
      </pc:sldChg>
      <pc:sldChg chg="del">
        <pc:chgData name="David Vachala" userId="91433487-0c4d-408d-9c05-4db9b7ff8fc7" providerId="ADAL" clId="{17ACA206-15FB-46F9-9CAB-58973082162A}" dt="2023-04-15T13:51:30.941" v="82" actId="47"/>
        <pc:sldMkLst>
          <pc:docMk/>
          <pc:sldMk cId="1626699710" sldId="304"/>
        </pc:sldMkLst>
      </pc:sldChg>
      <pc:sldChg chg="del">
        <pc:chgData name="David Vachala" userId="91433487-0c4d-408d-9c05-4db9b7ff8fc7" providerId="ADAL" clId="{17ACA206-15FB-46F9-9CAB-58973082162A}" dt="2023-04-15T13:51:30.085" v="81" actId="47"/>
        <pc:sldMkLst>
          <pc:docMk/>
          <pc:sldMk cId="3972881469" sldId="305"/>
        </pc:sldMkLst>
      </pc:sldChg>
      <pc:sldChg chg="del">
        <pc:chgData name="David Vachala" userId="91433487-0c4d-408d-9c05-4db9b7ff8fc7" providerId="ADAL" clId="{17ACA206-15FB-46F9-9CAB-58973082162A}" dt="2023-04-15T13:51:29.317" v="80" actId="47"/>
        <pc:sldMkLst>
          <pc:docMk/>
          <pc:sldMk cId="917265022" sldId="306"/>
        </pc:sldMkLst>
      </pc:sldChg>
      <pc:sldChg chg="del">
        <pc:chgData name="David Vachala" userId="91433487-0c4d-408d-9c05-4db9b7ff8fc7" providerId="ADAL" clId="{17ACA206-15FB-46F9-9CAB-58973082162A}" dt="2023-04-15T13:51:28.312" v="79" actId="47"/>
        <pc:sldMkLst>
          <pc:docMk/>
          <pc:sldMk cId="886912273" sldId="307"/>
        </pc:sldMkLst>
      </pc:sldChg>
      <pc:sldChg chg="del">
        <pc:chgData name="David Vachala" userId="91433487-0c4d-408d-9c05-4db9b7ff8fc7" providerId="ADAL" clId="{17ACA206-15FB-46F9-9CAB-58973082162A}" dt="2023-04-15T13:51:25.576" v="78" actId="47"/>
        <pc:sldMkLst>
          <pc:docMk/>
          <pc:sldMk cId="1844005822" sldId="308"/>
        </pc:sldMkLst>
      </pc:sldChg>
      <pc:sldChg chg="modSp mod">
        <pc:chgData name="David Vachala" userId="91433487-0c4d-408d-9c05-4db9b7ff8fc7" providerId="ADAL" clId="{17ACA206-15FB-46F9-9CAB-58973082162A}" dt="2023-04-15T13:51:08.387" v="76" actId="27636"/>
        <pc:sldMkLst>
          <pc:docMk/>
          <pc:sldMk cId="2006533774" sldId="309"/>
        </pc:sldMkLst>
        <pc:spChg chg="mod">
          <ac:chgData name="David Vachala" userId="91433487-0c4d-408d-9c05-4db9b7ff8fc7" providerId="ADAL" clId="{17ACA206-15FB-46F9-9CAB-58973082162A}" dt="2023-04-15T13:50:52.642" v="72"/>
          <ac:spMkLst>
            <pc:docMk/>
            <pc:sldMk cId="2006533774" sldId="309"/>
            <ac:spMk id="14" creationId="{6E31850A-D536-41F0-9D96-7836AAC5E502}"/>
          </ac:spMkLst>
        </pc:spChg>
        <pc:spChg chg="mod">
          <ac:chgData name="David Vachala" userId="91433487-0c4d-408d-9c05-4db9b7ff8fc7" providerId="ADAL" clId="{17ACA206-15FB-46F9-9CAB-58973082162A}" dt="2023-04-15T13:51:08.387" v="76" actId="27636"/>
          <ac:spMkLst>
            <pc:docMk/>
            <pc:sldMk cId="2006533774" sldId="309"/>
            <ac:spMk id="15" creationId="{039E4815-406A-447F-A41F-26286A4CD799}"/>
          </ac:spMkLst>
        </pc:spChg>
      </pc:sldChg>
      <pc:sldChg chg="del">
        <pc:chgData name="David Vachala" userId="91433487-0c4d-408d-9c05-4db9b7ff8fc7" providerId="ADAL" clId="{17ACA206-15FB-46F9-9CAB-58973082162A}" dt="2023-04-15T13:53:10.840" v="122" actId="47"/>
        <pc:sldMkLst>
          <pc:docMk/>
          <pc:sldMk cId="1120781500" sldId="310"/>
        </pc:sldMkLst>
      </pc:sldChg>
      <pc:sldChg chg="del">
        <pc:chgData name="David Vachala" userId="91433487-0c4d-408d-9c05-4db9b7ff8fc7" providerId="ADAL" clId="{17ACA206-15FB-46F9-9CAB-58973082162A}" dt="2023-04-15T13:50:33.897" v="66" actId="47"/>
        <pc:sldMkLst>
          <pc:docMk/>
          <pc:sldMk cId="2767411705" sldId="311"/>
        </pc:sldMkLst>
      </pc:sldChg>
      <pc:sldChg chg="del">
        <pc:chgData name="David Vachala" userId="91433487-0c4d-408d-9c05-4db9b7ff8fc7" providerId="ADAL" clId="{17ACA206-15FB-46F9-9CAB-58973082162A}" dt="2023-04-15T13:50:34.486" v="67" actId="47"/>
        <pc:sldMkLst>
          <pc:docMk/>
          <pc:sldMk cId="542784377" sldId="312"/>
        </pc:sldMkLst>
      </pc:sldChg>
      <pc:sldChg chg="addSp delSp modSp mod">
        <pc:chgData name="David Vachala" userId="91433487-0c4d-408d-9c05-4db9b7ff8fc7" providerId="ADAL" clId="{17ACA206-15FB-46F9-9CAB-58973082162A}" dt="2023-04-15T13:52:02.448" v="99" actId="478"/>
        <pc:sldMkLst>
          <pc:docMk/>
          <pc:sldMk cId="1042317166" sldId="313"/>
        </pc:sldMkLst>
        <pc:spChg chg="add mod">
          <ac:chgData name="David Vachala" userId="91433487-0c4d-408d-9c05-4db9b7ff8fc7" providerId="ADAL" clId="{17ACA206-15FB-46F9-9CAB-58973082162A}" dt="2023-04-15T13:52:02.448" v="99" actId="478"/>
          <ac:spMkLst>
            <pc:docMk/>
            <pc:sldMk cId="1042317166" sldId="313"/>
            <ac:spMk id="5" creationId="{C3E0CF63-6F21-202D-6379-01CBA49CA521}"/>
          </ac:spMkLst>
        </pc:spChg>
        <pc:spChg chg="del">
          <ac:chgData name="David Vachala" userId="91433487-0c4d-408d-9c05-4db9b7ff8fc7" providerId="ADAL" clId="{17ACA206-15FB-46F9-9CAB-58973082162A}" dt="2023-04-15T13:52:02.448" v="99" actId="478"/>
          <ac:spMkLst>
            <pc:docMk/>
            <pc:sldMk cId="1042317166" sldId="313"/>
            <ac:spMk id="10" creationId="{CE5BADE0-A73F-40E8-B8DA-DD9D4B8F0B50}"/>
          </ac:spMkLst>
        </pc:spChg>
        <pc:spChg chg="del">
          <ac:chgData name="David Vachala" userId="91433487-0c4d-408d-9c05-4db9b7ff8fc7" providerId="ADAL" clId="{17ACA206-15FB-46F9-9CAB-58973082162A}" dt="2023-04-15T13:52:02.448" v="99" actId="478"/>
          <ac:spMkLst>
            <pc:docMk/>
            <pc:sldMk cId="1042317166" sldId="313"/>
            <ac:spMk id="11" creationId="{91DF70AD-7DCF-1327-C7EA-803716680453}"/>
          </ac:spMkLst>
        </pc:spChg>
        <pc:picChg chg="del">
          <ac:chgData name="David Vachala" userId="91433487-0c4d-408d-9c05-4db9b7ff8fc7" providerId="ADAL" clId="{17ACA206-15FB-46F9-9CAB-58973082162A}" dt="2023-04-15T13:52:02.448" v="99" actId="478"/>
          <ac:picMkLst>
            <pc:docMk/>
            <pc:sldMk cId="1042317166" sldId="313"/>
            <ac:picMk id="3" creationId="{EB49816C-1626-68D5-EA9F-D5DABD5E92A5}"/>
          </ac:picMkLst>
        </pc:picChg>
        <pc:picChg chg="del">
          <ac:chgData name="David Vachala" userId="91433487-0c4d-408d-9c05-4db9b7ff8fc7" providerId="ADAL" clId="{17ACA206-15FB-46F9-9CAB-58973082162A}" dt="2023-04-15T13:52:02.448" v="99" actId="478"/>
          <ac:picMkLst>
            <pc:docMk/>
            <pc:sldMk cId="1042317166" sldId="313"/>
            <ac:picMk id="8" creationId="{57210EEB-9DAA-3D4C-3E22-49F573C7AAFE}"/>
          </ac:picMkLst>
        </pc:picChg>
      </pc:sldChg>
      <pc:sldChg chg="del">
        <pc:chgData name="David Vachala" userId="91433487-0c4d-408d-9c05-4db9b7ff8fc7" providerId="ADAL" clId="{17ACA206-15FB-46F9-9CAB-58973082162A}" dt="2023-04-15T13:52:11.999" v="111" actId="47"/>
        <pc:sldMkLst>
          <pc:docMk/>
          <pc:sldMk cId="199069049" sldId="314"/>
        </pc:sldMkLst>
      </pc:sldChg>
      <pc:sldChg chg="del">
        <pc:chgData name="David Vachala" userId="91433487-0c4d-408d-9c05-4db9b7ff8fc7" providerId="ADAL" clId="{17ACA206-15FB-46F9-9CAB-58973082162A}" dt="2023-04-15T13:52:04.848" v="100" actId="47"/>
        <pc:sldMkLst>
          <pc:docMk/>
          <pc:sldMk cId="1436487651" sldId="315"/>
        </pc:sldMkLst>
      </pc:sldChg>
      <pc:sldChg chg="modSp new mod">
        <pc:chgData name="David Vachala" userId="91433487-0c4d-408d-9c05-4db9b7ff8fc7" providerId="ADAL" clId="{17ACA206-15FB-46F9-9CAB-58973082162A}" dt="2023-04-15T13:50:30.353" v="65" actId="20577"/>
        <pc:sldMkLst>
          <pc:docMk/>
          <pc:sldMk cId="821330254" sldId="316"/>
        </pc:sldMkLst>
        <pc:spChg chg="mod">
          <ac:chgData name="David Vachala" userId="91433487-0c4d-408d-9c05-4db9b7ff8fc7" providerId="ADAL" clId="{17ACA206-15FB-46F9-9CAB-58973082162A}" dt="2023-04-15T13:50:30.353" v="65" actId="20577"/>
          <ac:spMkLst>
            <pc:docMk/>
            <pc:sldMk cId="821330254" sldId="316"/>
            <ac:spMk id="2" creationId="{09E80FFC-1B2F-5A51-1595-6DB0F9770D70}"/>
          </ac:spMkLst>
        </pc:spChg>
      </pc:sldChg>
      <pc:sldChg chg="add">
        <pc:chgData name="David Vachala" userId="91433487-0c4d-408d-9c05-4db9b7ff8fc7" providerId="ADAL" clId="{17ACA206-15FB-46F9-9CAB-58973082162A}" dt="2023-04-15T13:51:24.303" v="77"/>
        <pc:sldMkLst>
          <pc:docMk/>
          <pc:sldMk cId="3303258160" sldId="317"/>
        </pc:sldMkLst>
      </pc:sldChg>
      <pc:sldChg chg="new del">
        <pc:chgData name="David Vachala" userId="91433487-0c4d-408d-9c05-4db9b7ff8fc7" providerId="ADAL" clId="{17ACA206-15FB-46F9-9CAB-58973082162A}" dt="2023-04-15T13:51:42.677" v="88" actId="680"/>
        <pc:sldMkLst>
          <pc:docMk/>
          <pc:sldMk cId="3532037294" sldId="318"/>
        </pc:sldMkLst>
      </pc:sldChg>
    </pc:docChg>
  </pc:docChgLst>
  <pc:docChgLst>
    <pc:chgData name="David Vachala" userId="91433487-0c4d-408d-9c05-4db9b7ff8fc7" providerId="ADAL" clId="{548892CE-0D09-47F3-A644-E51D5FA5E6B2}"/>
    <pc:docChg chg="undo custSel addSld delSld modSld sldOrd modSection">
      <pc:chgData name="David Vachala" userId="91433487-0c4d-408d-9c05-4db9b7ff8fc7" providerId="ADAL" clId="{548892CE-0D09-47F3-A644-E51D5FA5E6B2}" dt="2023-12-27T12:53:32.929" v="678" actId="47"/>
      <pc:docMkLst>
        <pc:docMk/>
      </pc:docMkLst>
      <pc:sldChg chg="modSp mod">
        <pc:chgData name="David Vachala" userId="91433487-0c4d-408d-9c05-4db9b7ff8fc7" providerId="ADAL" clId="{548892CE-0D09-47F3-A644-E51D5FA5E6B2}" dt="2023-12-18T11:32:50.062" v="173" actId="20577"/>
        <pc:sldMkLst>
          <pc:docMk/>
          <pc:sldMk cId="3674066786" sldId="256"/>
        </pc:sldMkLst>
        <pc:spChg chg="mod">
          <ac:chgData name="David Vachala" userId="91433487-0c4d-408d-9c05-4db9b7ff8fc7" providerId="ADAL" clId="{548892CE-0D09-47F3-A644-E51D5FA5E6B2}" dt="2023-12-18T11:31:40.326" v="139" actId="27636"/>
          <ac:spMkLst>
            <pc:docMk/>
            <pc:sldMk cId="3674066786" sldId="256"/>
            <ac:spMk id="8" creationId="{88B82E67-C906-4FA9-BD44-A226DC6C19B0}"/>
          </ac:spMkLst>
        </pc:spChg>
        <pc:spChg chg="mod">
          <ac:chgData name="David Vachala" userId="91433487-0c4d-408d-9c05-4db9b7ff8fc7" providerId="ADAL" clId="{548892CE-0D09-47F3-A644-E51D5FA5E6B2}" dt="2023-12-18T11:32:01.016" v="142"/>
          <ac:spMkLst>
            <pc:docMk/>
            <pc:sldMk cId="3674066786" sldId="256"/>
            <ac:spMk id="14" creationId="{6E31850A-D536-41F0-9D96-7836AAC5E502}"/>
          </ac:spMkLst>
        </pc:spChg>
        <pc:spChg chg="mod">
          <ac:chgData name="David Vachala" userId="91433487-0c4d-408d-9c05-4db9b7ff8fc7" providerId="ADAL" clId="{548892CE-0D09-47F3-A644-E51D5FA5E6B2}" dt="2023-12-18T11:32:50.062" v="173" actId="20577"/>
          <ac:spMkLst>
            <pc:docMk/>
            <pc:sldMk cId="3674066786" sldId="256"/>
            <ac:spMk id="15" creationId="{039E4815-406A-447F-A41F-26286A4CD799}"/>
          </ac:spMkLst>
        </pc:spChg>
        <pc:picChg chg="mod">
          <ac:chgData name="David Vachala" userId="91433487-0c4d-408d-9c05-4db9b7ff8fc7" providerId="ADAL" clId="{548892CE-0D09-47F3-A644-E51D5FA5E6B2}" dt="2023-12-18T11:31:10.519" v="130"/>
          <ac:picMkLst>
            <pc:docMk/>
            <pc:sldMk cId="3674066786" sldId="256"/>
            <ac:picMk id="7" creationId="{B0BD3314-776A-44E8-9050-B1333A393952}"/>
          </ac:picMkLst>
        </pc:picChg>
      </pc:sldChg>
      <pc:sldChg chg="modSp mod">
        <pc:chgData name="David Vachala" userId="91433487-0c4d-408d-9c05-4db9b7ff8fc7" providerId="ADAL" clId="{548892CE-0D09-47F3-A644-E51D5FA5E6B2}" dt="2023-12-18T11:22:42.350" v="19" actId="20577"/>
        <pc:sldMkLst>
          <pc:docMk/>
          <pc:sldMk cId="409723674" sldId="259"/>
        </pc:sldMkLst>
        <pc:spChg chg="mod">
          <ac:chgData name="David Vachala" userId="91433487-0c4d-408d-9c05-4db9b7ff8fc7" providerId="ADAL" clId="{548892CE-0D09-47F3-A644-E51D5FA5E6B2}" dt="2023-12-18T11:22:42.350" v="19" actId="20577"/>
          <ac:spMkLst>
            <pc:docMk/>
            <pc:sldMk cId="409723674" sldId="259"/>
            <ac:spMk id="33" creationId="{3CD78EB7-563C-4025-87ED-8064992121A5}"/>
          </ac:spMkLst>
        </pc:spChg>
      </pc:sldChg>
      <pc:sldChg chg="modSp mod">
        <pc:chgData name="David Vachala" userId="91433487-0c4d-408d-9c05-4db9b7ff8fc7" providerId="ADAL" clId="{548892CE-0D09-47F3-A644-E51D5FA5E6B2}" dt="2023-12-18T11:36:23.823" v="320" actId="20577"/>
        <pc:sldMkLst>
          <pc:docMk/>
          <pc:sldMk cId="1743216632" sldId="261"/>
        </pc:sldMkLst>
        <pc:spChg chg="mod">
          <ac:chgData name="David Vachala" userId="91433487-0c4d-408d-9c05-4db9b7ff8fc7" providerId="ADAL" clId="{548892CE-0D09-47F3-A644-E51D5FA5E6B2}" dt="2023-12-18T11:26:53.852" v="33"/>
          <ac:spMkLst>
            <pc:docMk/>
            <pc:sldMk cId="1743216632" sldId="261"/>
            <ac:spMk id="38" creationId="{3AD62353-66DA-437B-A82D-75433367BE34}"/>
          </ac:spMkLst>
        </pc:spChg>
        <pc:spChg chg="mod">
          <ac:chgData name="David Vachala" userId="91433487-0c4d-408d-9c05-4db9b7ff8fc7" providerId="ADAL" clId="{548892CE-0D09-47F3-A644-E51D5FA5E6B2}" dt="2023-12-18T11:30:32.208" v="127" actId="20577"/>
          <ac:spMkLst>
            <pc:docMk/>
            <pc:sldMk cId="1743216632" sldId="261"/>
            <ac:spMk id="39" creationId="{C17792EC-B649-4521-8BC0-704F4F4F9823}"/>
          </ac:spMkLst>
        </pc:spChg>
        <pc:spChg chg="mod">
          <ac:chgData name="David Vachala" userId="91433487-0c4d-408d-9c05-4db9b7ff8fc7" providerId="ADAL" clId="{548892CE-0D09-47F3-A644-E51D5FA5E6B2}" dt="2023-12-18T11:29:21.518" v="115" actId="20577"/>
          <ac:spMkLst>
            <pc:docMk/>
            <pc:sldMk cId="1743216632" sldId="261"/>
            <ac:spMk id="41" creationId="{309B52EE-F75E-4904-AF65-5BA395A3D838}"/>
          </ac:spMkLst>
        </pc:spChg>
        <pc:spChg chg="mod">
          <ac:chgData name="David Vachala" userId="91433487-0c4d-408d-9c05-4db9b7ff8fc7" providerId="ADAL" clId="{548892CE-0D09-47F3-A644-E51D5FA5E6B2}" dt="2023-12-18T11:36:23.823" v="320" actId="20577"/>
          <ac:spMkLst>
            <pc:docMk/>
            <pc:sldMk cId="1743216632" sldId="261"/>
            <ac:spMk id="42" creationId="{4BCB5372-1AB6-44A8-AD04-1395BEABC92C}"/>
          </ac:spMkLst>
        </pc:spChg>
        <pc:picChg chg="mod">
          <ac:chgData name="David Vachala" userId="91433487-0c4d-408d-9c05-4db9b7ff8fc7" providerId="ADAL" clId="{548892CE-0D09-47F3-A644-E51D5FA5E6B2}" dt="2023-12-18T11:28:01.210" v="35"/>
          <ac:picMkLst>
            <pc:docMk/>
            <pc:sldMk cId="1743216632" sldId="261"/>
            <ac:picMk id="37" creationId="{DDCB2138-9DAD-4B7D-8846-B68288AF3EAC}"/>
          </ac:picMkLst>
        </pc:picChg>
        <pc:picChg chg="mod">
          <ac:chgData name="David Vachala" userId="91433487-0c4d-408d-9c05-4db9b7ff8fc7" providerId="ADAL" clId="{548892CE-0D09-47F3-A644-E51D5FA5E6B2}" dt="2023-12-18T11:29:48.475" v="117"/>
          <ac:picMkLst>
            <pc:docMk/>
            <pc:sldMk cId="1743216632" sldId="261"/>
            <ac:picMk id="76" creationId="{C329057C-A703-4234-8C36-15BC675BA225}"/>
          </ac:picMkLst>
        </pc:picChg>
      </pc:sldChg>
      <pc:sldChg chg="modSp mod">
        <pc:chgData name="David Vachala" userId="91433487-0c4d-408d-9c05-4db9b7ff8fc7" providerId="ADAL" clId="{548892CE-0D09-47F3-A644-E51D5FA5E6B2}" dt="2023-12-18T11:35:51.138" v="318" actId="20577"/>
        <pc:sldMkLst>
          <pc:docMk/>
          <pc:sldMk cId="1200456511" sldId="486"/>
        </pc:sldMkLst>
        <pc:spChg chg="mod">
          <ac:chgData name="David Vachala" userId="91433487-0c4d-408d-9c05-4db9b7ff8fc7" providerId="ADAL" clId="{548892CE-0D09-47F3-A644-E51D5FA5E6B2}" dt="2023-12-18T11:34:14.956" v="209" actId="108"/>
          <ac:spMkLst>
            <pc:docMk/>
            <pc:sldMk cId="1200456511" sldId="486"/>
            <ac:spMk id="8" creationId="{88B82E67-C906-4FA9-BD44-A226DC6C19B0}"/>
          </ac:spMkLst>
        </pc:spChg>
        <pc:spChg chg="mod">
          <ac:chgData name="David Vachala" userId="91433487-0c4d-408d-9c05-4db9b7ff8fc7" providerId="ADAL" clId="{548892CE-0D09-47F3-A644-E51D5FA5E6B2}" dt="2023-12-18T11:34:46.064" v="214"/>
          <ac:spMkLst>
            <pc:docMk/>
            <pc:sldMk cId="1200456511" sldId="486"/>
            <ac:spMk id="14" creationId="{6E31850A-D536-41F0-9D96-7836AAC5E502}"/>
          </ac:spMkLst>
        </pc:spChg>
        <pc:spChg chg="mod">
          <ac:chgData name="David Vachala" userId="91433487-0c4d-408d-9c05-4db9b7ff8fc7" providerId="ADAL" clId="{548892CE-0D09-47F3-A644-E51D5FA5E6B2}" dt="2023-12-18T11:35:51.138" v="318" actId="20577"/>
          <ac:spMkLst>
            <pc:docMk/>
            <pc:sldMk cId="1200456511" sldId="486"/>
            <ac:spMk id="15" creationId="{039E4815-406A-447F-A41F-26286A4CD799}"/>
          </ac:spMkLst>
        </pc:spChg>
        <pc:picChg chg="mod">
          <ac:chgData name="David Vachala" userId="91433487-0c4d-408d-9c05-4db9b7ff8fc7" providerId="ADAL" clId="{548892CE-0D09-47F3-A644-E51D5FA5E6B2}" dt="2023-12-18T11:34:29.417" v="211"/>
          <ac:picMkLst>
            <pc:docMk/>
            <pc:sldMk cId="1200456511" sldId="486"/>
            <ac:picMk id="7" creationId="{B0BD3314-776A-44E8-9050-B1333A393952}"/>
          </ac:picMkLst>
        </pc:picChg>
      </pc:sldChg>
      <pc:sldChg chg="del">
        <pc:chgData name="David Vachala" userId="91433487-0c4d-408d-9c05-4db9b7ff8fc7" providerId="ADAL" clId="{548892CE-0D09-47F3-A644-E51D5FA5E6B2}" dt="2023-12-18T11:22:18.962" v="0" actId="47"/>
        <pc:sldMkLst>
          <pc:docMk/>
          <pc:sldMk cId="3843477873" sldId="2147480230"/>
        </pc:sldMkLst>
      </pc:sldChg>
      <pc:sldChg chg="del">
        <pc:chgData name="David Vachala" userId="91433487-0c4d-408d-9c05-4db9b7ff8fc7" providerId="ADAL" clId="{548892CE-0D09-47F3-A644-E51D5FA5E6B2}" dt="2023-12-27T12:53:32.929" v="678" actId="47"/>
        <pc:sldMkLst>
          <pc:docMk/>
          <pc:sldMk cId="2484633404" sldId="2147481064"/>
        </pc:sldMkLst>
      </pc:sldChg>
      <pc:sldChg chg="del">
        <pc:chgData name="David Vachala" userId="91433487-0c4d-408d-9c05-4db9b7ff8fc7" providerId="ADAL" clId="{548892CE-0D09-47F3-A644-E51D5FA5E6B2}" dt="2023-12-27T11:56:22.734" v="596" actId="47"/>
        <pc:sldMkLst>
          <pc:docMk/>
          <pc:sldMk cId="1260628372" sldId="2147481070"/>
        </pc:sldMkLst>
      </pc:sldChg>
      <pc:sldChg chg="del">
        <pc:chgData name="David Vachala" userId="91433487-0c4d-408d-9c05-4db9b7ff8fc7" providerId="ADAL" clId="{548892CE-0D09-47F3-A644-E51D5FA5E6B2}" dt="2023-12-18T11:22:52.524" v="21" actId="47"/>
        <pc:sldMkLst>
          <pc:docMk/>
          <pc:sldMk cId="2094896526" sldId="2147481074"/>
        </pc:sldMkLst>
      </pc:sldChg>
      <pc:sldChg chg="del">
        <pc:chgData name="David Vachala" userId="91433487-0c4d-408d-9c05-4db9b7ff8fc7" providerId="ADAL" clId="{548892CE-0D09-47F3-A644-E51D5FA5E6B2}" dt="2023-12-18T11:22:53.688" v="22" actId="47"/>
        <pc:sldMkLst>
          <pc:docMk/>
          <pc:sldMk cId="1969526020" sldId="2147481075"/>
        </pc:sldMkLst>
      </pc:sldChg>
      <pc:sldChg chg="del">
        <pc:chgData name="David Vachala" userId="91433487-0c4d-408d-9c05-4db9b7ff8fc7" providerId="ADAL" clId="{548892CE-0D09-47F3-A644-E51D5FA5E6B2}" dt="2023-12-18T11:22:54.017" v="23" actId="47"/>
        <pc:sldMkLst>
          <pc:docMk/>
          <pc:sldMk cId="863229980" sldId="2147481076"/>
        </pc:sldMkLst>
      </pc:sldChg>
      <pc:sldChg chg="del">
        <pc:chgData name="David Vachala" userId="91433487-0c4d-408d-9c05-4db9b7ff8fc7" providerId="ADAL" clId="{548892CE-0D09-47F3-A644-E51D5FA5E6B2}" dt="2023-12-18T11:22:54.653" v="24" actId="47"/>
        <pc:sldMkLst>
          <pc:docMk/>
          <pc:sldMk cId="266096234" sldId="2147481077"/>
        </pc:sldMkLst>
      </pc:sldChg>
      <pc:sldChg chg="del">
        <pc:chgData name="David Vachala" userId="91433487-0c4d-408d-9c05-4db9b7ff8fc7" providerId="ADAL" clId="{548892CE-0D09-47F3-A644-E51D5FA5E6B2}" dt="2023-12-18T11:22:55.120" v="25" actId="47"/>
        <pc:sldMkLst>
          <pc:docMk/>
          <pc:sldMk cId="2418856079" sldId="2147481078"/>
        </pc:sldMkLst>
      </pc:sldChg>
      <pc:sldChg chg="del">
        <pc:chgData name="David Vachala" userId="91433487-0c4d-408d-9c05-4db9b7ff8fc7" providerId="ADAL" clId="{548892CE-0D09-47F3-A644-E51D5FA5E6B2}" dt="2023-12-18T11:22:55.595" v="26" actId="47"/>
        <pc:sldMkLst>
          <pc:docMk/>
          <pc:sldMk cId="326482389" sldId="2147481079"/>
        </pc:sldMkLst>
      </pc:sldChg>
      <pc:sldChg chg="del">
        <pc:chgData name="David Vachala" userId="91433487-0c4d-408d-9c05-4db9b7ff8fc7" providerId="ADAL" clId="{548892CE-0D09-47F3-A644-E51D5FA5E6B2}" dt="2023-12-18T11:22:56.066" v="27" actId="47"/>
        <pc:sldMkLst>
          <pc:docMk/>
          <pc:sldMk cId="2544381150" sldId="2147481080"/>
        </pc:sldMkLst>
      </pc:sldChg>
      <pc:sldChg chg="addSp modSp new mod">
        <pc:chgData name="David Vachala" userId="91433487-0c4d-408d-9c05-4db9b7ff8fc7" providerId="ADAL" clId="{548892CE-0D09-47F3-A644-E51D5FA5E6B2}" dt="2023-12-22T11:12:42.221" v="379" actId="20577"/>
        <pc:sldMkLst>
          <pc:docMk/>
          <pc:sldMk cId="112250365" sldId="2147481081"/>
        </pc:sldMkLst>
        <pc:spChg chg="mod">
          <ac:chgData name="David Vachala" userId="91433487-0c4d-408d-9c05-4db9b7ff8fc7" providerId="ADAL" clId="{548892CE-0D09-47F3-A644-E51D5FA5E6B2}" dt="2023-12-22T11:12:42.221" v="379" actId="20577"/>
          <ac:spMkLst>
            <pc:docMk/>
            <pc:sldMk cId="112250365" sldId="2147481081"/>
            <ac:spMk id="2" creationId="{DEDA9A64-3C97-8158-8DF7-CB7BCFE195D6}"/>
          </ac:spMkLst>
        </pc:spChg>
        <pc:spChg chg="mod">
          <ac:chgData name="David Vachala" userId="91433487-0c4d-408d-9c05-4db9b7ff8fc7" providerId="ADAL" clId="{548892CE-0D09-47F3-A644-E51D5FA5E6B2}" dt="2023-12-22T11:12:26.970" v="338" actId="27636"/>
          <ac:spMkLst>
            <pc:docMk/>
            <pc:sldMk cId="112250365" sldId="2147481081"/>
            <ac:spMk id="3" creationId="{3CF3C6B7-C50C-5F95-2FE2-CCC9B473DB7A}"/>
          </ac:spMkLst>
        </pc:spChg>
        <pc:picChg chg="add mod">
          <ac:chgData name="David Vachala" userId="91433487-0c4d-408d-9c05-4db9b7ff8fc7" providerId="ADAL" clId="{548892CE-0D09-47F3-A644-E51D5FA5E6B2}" dt="2023-12-22T11:11:31.135" v="326" actId="1076"/>
          <ac:picMkLst>
            <pc:docMk/>
            <pc:sldMk cId="112250365" sldId="2147481081"/>
            <ac:picMk id="1026" creationId="{CDD87997-61BA-0954-7F24-0AA0FB755896}"/>
          </ac:picMkLst>
        </pc:picChg>
      </pc:sldChg>
      <pc:sldChg chg="addSp modSp new mod">
        <pc:chgData name="David Vachala" userId="91433487-0c4d-408d-9c05-4db9b7ff8fc7" providerId="ADAL" clId="{548892CE-0D09-47F3-A644-E51D5FA5E6B2}" dt="2023-12-22T11:14:25.021" v="479" actId="20577"/>
        <pc:sldMkLst>
          <pc:docMk/>
          <pc:sldMk cId="1866660961" sldId="2147481082"/>
        </pc:sldMkLst>
        <pc:spChg chg="mod">
          <ac:chgData name="David Vachala" userId="91433487-0c4d-408d-9c05-4db9b7ff8fc7" providerId="ADAL" clId="{548892CE-0D09-47F3-A644-E51D5FA5E6B2}" dt="2023-12-22T11:14:25.021" v="479" actId="20577"/>
          <ac:spMkLst>
            <pc:docMk/>
            <pc:sldMk cId="1866660961" sldId="2147481082"/>
            <ac:spMk id="2" creationId="{00E26123-4648-8B08-76BE-BD9E560C93F6}"/>
          </ac:spMkLst>
        </pc:spChg>
        <pc:spChg chg="mod">
          <ac:chgData name="David Vachala" userId="91433487-0c4d-408d-9c05-4db9b7ff8fc7" providerId="ADAL" clId="{548892CE-0D09-47F3-A644-E51D5FA5E6B2}" dt="2023-12-22T11:14:04.881" v="391" actId="27636"/>
          <ac:spMkLst>
            <pc:docMk/>
            <pc:sldMk cId="1866660961" sldId="2147481082"/>
            <ac:spMk id="3" creationId="{6D4E9B7E-0330-4CF0-815B-09AC8B271058}"/>
          </ac:spMkLst>
        </pc:spChg>
        <pc:picChg chg="add mod">
          <ac:chgData name="David Vachala" userId="91433487-0c4d-408d-9c05-4db9b7ff8fc7" providerId="ADAL" clId="{548892CE-0D09-47F3-A644-E51D5FA5E6B2}" dt="2023-12-22T11:13:07.795" v="384" actId="14100"/>
          <ac:picMkLst>
            <pc:docMk/>
            <pc:sldMk cId="1866660961" sldId="2147481082"/>
            <ac:picMk id="2050" creationId="{B4258B49-0F1B-F64B-0FB1-C38DFA875DFE}"/>
          </ac:picMkLst>
        </pc:picChg>
      </pc:sldChg>
      <pc:sldChg chg="addSp modSp new mod">
        <pc:chgData name="David Vachala" userId="91433487-0c4d-408d-9c05-4db9b7ff8fc7" providerId="ADAL" clId="{548892CE-0D09-47F3-A644-E51D5FA5E6B2}" dt="2023-12-22T11:17:54.904" v="507" actId="20577"/>
        <pc:sldMkLst>
          <pc:docMk/>
          <pc:sldMk cId="2493889078" sldId="2147481083"/>
        </pc:sldMkLst>
        <pc:spChg chg="mod">
          <ac:chgData name="David Vachala" userId="91433487-0c4d-408d-9c05-4db9b7ff8fc7" providerId="ADAL" clId="{548892CE-0D09-47F3-A644-E51D5FA5E6B2}" dt="2023-12-22T11:17:54.904" v="507" actId="20577"/>
          <ac:spMkLst>
            <pc:docMk/>
            <pc:sldMk cId="2493889078" sldId="2147481083"/>
            <ac:spMk id="2" creationId="{D964EF4F-62F1-4C7E-0703-E580ECE6D336}"/>
          </ac:spMkLst>
        </pc:spChg>
        <pc:spChg chg="mod">
          <ac:chgData name="David Vachala" userId="91433487-0c4d-408d-9c05-4db9b7ff8fc7" providerId="ADAL" clId="{548892CE-0D09-47F3-A644-E51D5FA5E6B2}" dt="2023-12-22T11:17:42.088" v="495" actId="27636"/>
          <ac:spMkLst>
            <pc:docMk/>
            <pc:sldMk cId="2493889078" sldId="2147481083"/>
            <ac:spMk id="3" creationId="{242C0721-2302-44B3-8BA6-9BDD76B63957}"/>
          </ac:spMkLst>
        </pc:spChg>
        <pc:spChg chg="add mod">
          <ac:chgData name="David Vachala" userId="91433487-0c4d-408d-9c05-4db9b7ff8fc7" providerId="ADAL" clId="{548892CE-0D09-47F3-A644-E51D5FA5E6B2}" dt="2023-12-22T11:15:04.572" v="482" actId="1076"/>
          <ac:spMkLst>
            <pc:docMk/>
            <pc:sldMk cId="2493889078" sldId="2147481083"/>
            <ac:spMk id="6" creationId="{1D78228D-A947-B761-7435-3CB4957343DB}"/>
          </ac:spMkLst>
        </pc:spChg>
      </pc:sldChg>
      <pc:sldChg chg="addSp modSp new mod">
        <pc:chgData name="David Vachala" userId="91433487-0c4d-408d-9c05-4db9b7ff8fc7" providerId="ADAL" clId="{548892CE-0D09-47F3-A644-E51D5FA5E6B2}" dt="2023-12-22T11:22:00.739" v="564" actId="20577"/>
        <pc:sldMkLst>
          <pc:docMk/>
          <pc:sldMk cId="823084477" sldId="2147481084"/>
        </pc:sldMkLst>
        <pc:spChg chg="mod">
          <ac:chgData name="David Vachala" userId="91433487-0c4d-408d-9c05-4db9b7ff8fc7" providerId="ADAL" clId="{548892CE-0D09-47F3-A644-E51D5FA5E6B2}" dt="2023-12-22T11:22:00.739" v="564" actId="20577"/>
          <ac:spMkLst>
            <pc:docMk/>
            <pc:sldMk cId="823084477" sldId="2147481084"/>
            <ac:spMk id="2" creationId="{861008FD-80D6-6795-5EA3-F636A819FCB5}"/>
          </ac:spMkLst>
        </pc:spChg>
        <pc:spChg chg="mod">
          <ac:chgData name="David Vachala" userId="91433487-0c4d-408d-9c05-4db9b7ff8fc7" providerId="ADAL" clId="{548892CE-0D09-47F3-A644-E51D5FA5E6B2}" dt="2023-12-22T11:21:18.105" v="515" actId="27636"/>
          <ac:spMkLst>
            <pc:docMk/>
            <pc:sldMk cId="823084477" sldId="2147481084"/>
            <ac:spMk id="3" creationId="{DD0D6B50-BFC0-88BC-89CE-8A021AB7F0DC}"/>
          </ac:spMkLst>
        </pc:spChg>
        <pc:picChg chg="add mod">
          <ac:chgData name="David Vachala" userId="91433487-0c4d-408d-9c05-4db9b7ff8fc7" providerId="ADAL" clId="{548892CE-0D09-47F3-A644-E51D5FA5E6B2}" dt="2023-12-22T11:19:01.564" v="512" actId="1076"/>
          <ac:picMkLst>
            <pc:docMk/>
            <pc:sldMk cId="823084477" sldId="2147481084"/>
            <ac:picMk id="3074" creationId="{7DABA17C-F609-90B3-2513-17604C2EB8CB}"/>
          </ac:picMkLst>
        </pc:picChg>
      </pc:sldChg>
      <pc:sldChg chg="addSp modSp new mod">
        <pc:chgData name="David Vachala" userId="91433487-0c4d-408d-9c05-4db9b7ff8fc7" providerId="ADAL" clId="{548892CE-0D09-47F3-A644-E51D5FA5E6B2}" dt="2023-12-22T11:23:59.670" v="582" actId="14100"/>
        <pc:sldMkLst>
          <pc:docMk/>
          <pc:sldMk cId="1242077361" sldId="2147481085"/>
        </pc:sldMkLst>
        <pc:spChg chg="mod">
          <ac:chgData name="David Vachala" userId="91433487-0c4d-408d-9c05-4db9b7ff8fc7" providerId="ADAL" clId="{548892CE-0D09-47F3-A644-E51D5FA5E6B2}" dt="2023-12-22T11:22:56.678" v="570" actId="108"/>
          <ac:spMkLst>
            <pc:docMk/>
            <pc:sldMk cId="1242077361" sldId="2147481085"/>
            <ac:spMk id="2" creationId="{F71D6217-A5E8-3A8C-C320-B08BAE1BCFFE}"/>
          </ac:spMkLst>
        </pc:spChg>
        <pc:spChg chg="mod">
          <ac:chgData name="David Vachala" userId="91433487-0c4d-408d-9c05-4db9b7ff8fc7" providerId="ADAL" clId="{548892CE-0D09-47F3-A644-E51D5FA5E6B2}" dt="2023-12-22T11:23:27.719" v="574" actId="14100"/>
          <ac:spMkLst>
            <pc:docMk/>
            <pc:sldMk cId="1242077361" sldId="2147481085"/>
            <ac:spMk id="3" creationId="{BD621CA1-EB37-3CAE-D368-2E30364C9F58}"/>
          </ac:spMkLst>
        </pc:spChg>
        <pc:spChg chg="add mod">
          <ac:chgData name="David Vachala" userId="91433487-0c4d-408d-9c05-4db9b7ff8fc7" providerId="ADAL" clId="{548892CE-0D09-47F3-A644-E51D5FA5E6B2}" dt="2023-12-22T11:23:56.292" v="581" actId="1076"/>
          <ac:spMkLst>
            <pc:docMk/>
            <pc:sldMk cId="1242077361" sldId="2147481085"/>
            <ac:spMk id="6" creationId="{B12DC5B0-A240-C14F-F30B-1D903B9F25C9}"/>
          </ac:spMkLst>
        </pc:spChg>
        <pc:picChg chg="add mod">
          <ac:chgData name="David Vachala" userId="91433487-0c4d-408d-9c05-4db9b7ff8fc7" providerId="ADAL" clId="{548892CE-0D09-47F3-A644-E51D5FA5E6B2}" dt="2023-12-22T11:23:59.670" v="582" actId="14100"/>
          <ac:picMkLst>
            <pc:docMk/>
            <pc:sldMk cId="1242077361" sldId="2147481085"/>
            <ac:picMk id="4098" creationId="{DBF3610A-F653-A20F-37D8-6A6536BB4539}"/>
          </ac:picMkLst>
        </pc:picChg>
        <pc:picChg chg="add mod">
          <ac:chgData name="David Vachala" userId="91433487-0c4d-408d-9c05-4db9b7ff8fc7" providerId="ADAL" clId="{548892CE-0D09-47F3-A644-E51D5FA5E6B2}" dt="2023-12-22T11:23:53.342" v="580" actId="1076"/>
          <ac:picMkLst>
            <pc:docMk/>
            <pc:sldMk cId="1242077361" sldId="2147481085"/>
            <ac:picMk id="4100" creationId="{816F2417-42A5-F573-1321-D8625DA3ADDF}"/>
          </ac:picMkLst>
        </pc:picChg>
      </pc:sldChg>
      <pc:sldChg chg="addSp modSp new mod">
        <pc:chgData name="David Vachala" userId="91433487-0c4d-408d-9c05-4db9b7ff8fc7" providerId="ADAL" clId="{548892CE-0D09-47F3-A644-E51D5FA5E6B2}" dt="2023-12-22T11:26:25.978" v="594"/>
        <pc:sldMkLst>
          <pc:docMk/>
          <pc:sldMk cId="4285989823" sldId="2147481086"/>
        </pc:sldMkLst>
        <pc:spChg chg="mod">
          <ac:chgData name="David Vachala" userId="91433487-0c4d-408d-9c05-4db9b7ff8fc7" providerId="ADAL" clId="{548892CE-0D09-47F3-A644-E51D5FA5E6B2}" dt="2023-12-22T11:25:47.423" v="593" actId="20577"/>
          <ac:spMkLst>
            <pc:docMk/>
            <pc:sldMk cId="4285989823" sldId="2147481086"/>
            <ac:spMk id="2" creationId="{ABBD4758-AB0F-D4A3-A429-A0D923A170AC}"/>
          </ac:spMkLst>
        </pc:spChg>
        <pc:spChg chg="mod">
          <ac:chgData name="David Vachala" userId="91433487-0c4d-408d-9c05-4db9b7ff8fc7" providerId="ADAL" clId="{548892CE-0D09-47F3-A644-E51D5FA5E6B2}" dt="2023-12-22T11:26:25.978" v="594"/>
          <ac:spMkLst>
            <pc:docMk/>
            <pc:sldMk cId="4285989823" sldId="2147481086"/>
            <ac:spMk id="3" creationId="{BACC444F-9F31-884B-CB94-87B797A580E3}"/>
          </ac:spMkLst>
        </pc:spChg>
        <pc:spChg chg="add mod">
          <ac:chgData name="David Vachala" userId="91433487-0c4d-408d-9c05-4db9b7ff8fc7" providerId="ADAL" clId="{548892CE-0D09-47F3-A644-E51D5FA5E6B2}" dt="2023-12-22T11:25:15.917" v="588" actId="1076"/>
          <ac:spMkLst>
            <pc:docMk/>
            <pc:sldMk cId="4285989823" sldId="2147481086"/>
            <ac:spMk id="6" creationId="{077E9EC4-0C13-22E7-DD96-C80B445382B0}"/>
          </ac:spMkLst>
        </pc:spChg>
        <pc:picChg chg="add mod">
          <ac:chgData name="David Vachala" userId="91433487-0c4d-408d-9c05-4db9b7ff8fc7" providerId="ADAL" clId="{548892CE-0D09-47F3-A644-E51D5FA5E6B2}" dt="2023-12-22T11:25:08.122" v="586" actId="1076"/>
          <ac:picMkLst>
            <pc:docMk/>
            <pc:sldMk cId="4285989823" sldId="2147481086"/>
            <ac:picMk id="5122" creationId="{947FC9B9-337F-FEF9-7C4D-A583505C9939}"/>
          </ac:picMkLst>
        </pc:picChg>
      </pc:sldChg>
      <pc:sldChg chg="add">
        <pc:chgData name="David Vachala" userId="91433487-0c4d-408d-9c05-4db9b7ff8fc7" providerId="ADAL" clId="{548892CE-0D09-47F3-A644-E51D5FA5E6B2}" dt="2023-12-27T11:56:20.422" v="595"/>
        <pc:sldMkLst>
          <pc:docMk/>
          <pc:sldMk cId="3814695147" sldId="2147481087"/>
        </pc:sldMkLst>
      </pc:sldChg>
      <pc:sldChg chg="add">
        <pc:chgData name="David Vachala" userId="91433487-0c4d-408d-9c05-4db9b7ff8fc7" providerId="ADAL" clId="{548892CE-0D09-47F3-A644-E51D5FA5E6B2}" dt="2023-12-27T11:56:20.422" v="595"/>
        <pc:sldMkLst>
          <pc:docMk/>
          <pc:sldMk cId="880996310" sldId="2147481088"/>
        </pc:sldMkLst>
      </pc:sldChg>
      <pc:sldChg chg="add">
        <pc:chgData name="David Vachala" userId="91433487-0c4d-408d-9c05-4db9b7ff8fc7" providerId="ADAL" clId="{548892CE-0D09-47F3-A644-E51D5FA5E6B2}" dt="2023-12-27T11:56:20.422" v="595"/>
        <pc:sldMkLst>
          <pc:docMk/>
          <pc:sldMk cId="622634651" sldId="2147481089"/>
        </pc:sldMkLst>
      </pc:sldChg>
      <pc:sldChg chg="addSp modSp new mod">
        <pc:chgData name="David Vachala" userId="91433487-0c4d-408d-9c05-4db9b7ff8fc7" providerId="ADAL" clId="{548892CE-0D09-47F3-A644-E51D5FA5E6B2}" dt="2023-12-27T12:11:23.524" v="650" actId="20577"/>
        <pc:sldMkLst>
          <pc:docMk/>
          <pc:sldMk cId="3104547492" sldId="2147481090"/>
        </pc:sldMkLst>
        <pc:spChg chg="mod">
          <ac:chgData name="David Vachala" userId="91433487-0c4d-408d-9c05-4db9b7ff8fc7" providerId="ADAL" clId="{548892CE-0D09-47F3-A644-E51D5FA5E6B2}" dt="2023-12-27T12:11:23.524" v="650" actId="20577"/>
          <ac:spMkLst>
            <pc:docMk/>
            <pc:sldMk cId="3104547492" sldId="2147481090"/>
            <ac:spMk id="2" creationId="{AC7A668B-DC77-0E0F-C2D0-69393E27DA89}"/>
          </ac:spMkLst>
        </pc:spChg>
        <pc:spChg chg="mod">
          <ac:chgData name="David Vachala" userId="91433487-0c4d-408d-9c05-4db9b7ff8fc7" providerId="ADAL" clId="{548892CE-0D09-47F3-A644-E51D5FA5E6B2}" dt="2023-12-27T12:11:03.836" v="607" actId="1076"/>
          <ac:spMkLst>
            <pc:docMk/>
            <pc:sldMk cId="3104547492" sldId="2147481090"/>
            <ac:spMk id="3" creationId="{0C2B70D6-6DEE-7E67-D326-6B3F3E9B93C3}"/>
          </ac:spMkLst>
        </pc:spChg>
        <pc:picChg chg="add mod">
          <ac:chgData name="David Vachala" userId="91433487-0c4d-408d-9c05-4db9b7ff8fc7" providerId="ADAL" clId="{548892CE-0D09-47F3-A644-E51D5FA5E6B2}" dt="2023-12-27T12:11:10.807" v="609" actId="1076"/>
          <ac:picMkLst>
            <pc:docMk/>
            <pc:sldMk cId="3104547492" sldId="2147481090"/>
            <ac:picMk id="6" creationId="{F8F67EFC-1CEA-E380-C766-F8BC8F0DBBBB}"/>
          </ac:picMkLst>
        </pc:picChg>
      </pc:sldChg>
      <pc:sldChg chg="addSp modSp new mod ord">
        <pc:chgData name="David Vachala" userId="91433487-0c4d-408d-9c05-4db9b7ff8fc7" providerId="ADAL" clId="{548892CE-0D09-47F3-A644-E51D5FA5E6B2}" dt="2023-12-27T12:15:03.939" v="676"/>
        <pc:sldMkLst>
          <pc:docMk/>
          <pc:sldMk cId="1640847533" sldId="2147481091"/>
        </pc:sldMkLst>
        <pc:spChg chg="mod">
          <ac:chgData name="David Vachala" userId="91433487-0c4d-408d-9c05-4db9b7ff8fc7" providerId="ADAL" clId="{548892CE-0D09-47F3-A644-E51D5FA5E6B2}" dt="2023-12-27T12:14:21.539" v="667" actId="27636"/>
          <ac:spMkLst>
            <pc:docMk/>
            <pc:sldMk cId="1640847533" sldId="2147481091"/>
            <ac:spMk id="2" creationId="{3DA8F742-1345-F60A-336B-7B660168063B}"/>
          </ac:spMkLst>
        </pc:spChg>
        <pc:spChg chg="mod">
          <ac:chgData name="David Vachala" userId="91433487-0c4d-408d-9c05-4db9b7ff8fc7" providerId="ADAL" clId="{548892CE-0D09-47F3-A644-E51D5FA5E6B2}" dt="2023-12-27T12:14:37.184" v="671" actId="27636"/>
          <ac:spMkLst>
            <pc:docMk/>
            <pc:sldMk cId="1640847533" sldId="2147481091"/>
            <ac:spMk id="3" creationId="{C12764BF-03A5-2DEF-E72F-7877CBE2F2CA}"/>
          </ac:spMkLst>
        </pc:spChg>
        <pc:picChg chg="add mod">
          <ac:chgData name="David Vachala" userId="91433487-0c4d-408d-9c05-4db9b7ff8fc7" providerId="ADAL" clId="{548892CE-0D09-47F3-A644-E51D5FA5E6B2}" dt="2023-12-27T12:13:48.653" v="656" actId="14100"/>
          <ac:picMkLst>
            <pc:docMk/>
            <pc:sldMk cId="1640847533" sldId="2147481091"/>
            <ac:picMk id="1026" creationId="{4759F83A-F49D-5B04-9194-A8B6B62342F2}"/>
          </ac:picMkLst>
        </pc:picChg>
        <pc:picChg chg="add mod">
          <ac:chgData name="David Vachala" userId="91433487-0c4d-408d-9c05-4db9b7ff8fc7" providerId="ADAL" clId="{548892CE-0D09-47F3-A644-E51D5FA5E6B2}" dt="2023-12-27T12:15:00.371" v="674" actId="1076"/>
          <ac:picMkLst>
            <pc:docMk/>
            <pc:sldMk cId="1640847533" sldId="2147481091"/>
            <ac:picMk id="1028" creationId="{EA4B9574-8E8E-1D6C-361A-96399394F489}"/>
          </ac:picMkLst>
        </pc:picChg>
      </pc:sldChg>
      <pc:sldChg chg="add">
        <pc:chgData name="David Vachala" userId="91433487-0c4d-408d-9c05-4db9b7ff8fc7" providerId="ADAL" clId="{548892CE-0D09-47F3-A644-E51D5FA5E6B2}" dt="2023-12-27T12:53:29.818" v="677"/>
        <pc:sldMkLst>
          <pc:docMk/>
          <pc:sldMk cId="1114401943" sldId="2147481092"/>
        </pc:sldMkLst>
      </pc:sldChg>
      <pc:sldChg chg="add">
        <pc:chgData name="David Vachala" userId="91433487-0c4d-408d-9c05-4db9b7ff8fc7" providerId="ADAL" clId="{548892CE-0D09-47F3-A644-E51D5FA5E6B2}" dt="2023-12-27T12:53:29.818" v="677"/>
        <pc:sldMkLst>
          <pc:docMk/>
          <pc:sldMk cId="778085012" sldId="2147481093"/>
        </pc:sldMkLst>
      </pc:sldChg>
      <pc:sldChg chg="add">
        <pc:chgData name="David Vachala" userId="91433487-0c4d-408d-9c05-4db9b7ff8fc7" providerId="ADAL" clId="{548892CE-0D09-47F3-A644-E51D5FA5E6B2}" dt="2023-12-27T12:53:29.818" v="677"/>
        <pc:sldMkLst>
          <pc:docMk/>
          <pc:sldMk cId="3978893456" sldId="2147481094"/>
        </pc:sldMkLst>
      </pc:sldChg>
      <pc:sldChg chg="add">
        <pc:chgData name="David Vachala" userId="91433487-0c4d-408d-9c05-4db9b7ff8fc7" providerId="ADAL" clId="{548892CE-0D09-47F3-A644-E51D5FA5E6B2}" dt="2023-12-27T12:53:29.818" v="677"/>
        <pc:sldMkLst>
          <pc:docMk/>
          <pc:sldMk cId="3745998981" sldId="2147481095"/>
        </pc:sldMkLst>
      </pc:sldChg>
      <pc:sldChg chg="add">
        <pc:chgData name="David Vachala" userId="91433487-0c4d-408d-9c05-4db9b7ff8fc7" providerId="ADAL" clId="{548892CE-0D09-47F3-A644-E51D5FA5E6B2}" dt="2023-12-27T12:53:29.818" v="677"/>
        <pc:sldMkLst>
          <pc:docMk/>
          <pc:sldMk cId="456667264" sldId="2147481096"/>
        </pc:sldMkLst>
      </pc:sldChg>
      <pc:sldChg chg="add">
        <pc:chgData name="David Vachala" userId="91433487-0c4d-408d-9c05-4db9b7ff8fc7" providerId="ADAL" clId="{548892CE-0D09-47F3-A644-E51D5FA5E6B2}" dt="2023-12-27T12:53:29.818" v="677"/>
        <pc:sldMkLst>
          <pc:docMk/>
          <pc:sldMk cId="2773965381" sldId="2147481097"/>
        </pc:sldMkLst>
      </pc:sldChg>
      <pc:sldChg chg="add">
        <pc:chgData name="David Vachala" userId="91433487-0c4d-408d-9c05-4db9b7ff8fc7" providerId="ADAL" clId="{548892CE-0D09-47F3-A644-E51D5FA5E6B2}" dt="2023-12-27T12:53:29.818" v="677"/>
        <pc:sldMkLst>
          <pc:docMk/>
          <pc:sldMk cId="1293309422" sldId="2147481098"/>
        </pc:sldMkLst>
      </pc:sldChg>
      <pc:sldChg chg="add">
        <pc:chgData name="David Vachala" userId="91433487-0c4d-408d-9c05-4db9b7ff8fc7" providerId="ADAL" clId="{548892CE-0D09-47F3-A644-E51D5FA5E6B2}" dt="2023-12-27T12:53:29.818" v="677"/>
        <pc:sldMkLst>
          <pc:docMk/>
          <pc:sldMk cId="2719132873" sldId="2147481099"/>
        </pc:sldMkLst>
      </pc:sldChg>
      <pc:sldChg chg="add">
        <pc:chgData name="David Vachala" userId="91433487-0c4d-408d-9c05-4db9b7ff8fc7" providerId="ADAL" clId="{548892CE-0D09-47F3-A644-E51D5FA5E6B2}" dt="2023-12-27T12:53:29.818" v="677"/>
        <pc:sldMkLst>
          <pc:docMk/>
          <pc:sldMk cId="2245045195" sldId="2147481103"/>
        </pc:sldMkLst>
      </pc:sldChg>
      <pc:sldChg chg="add">
        <pc:chgData name="David Vachala" userId="91433487-0c4d-408d-9c05-4db9b7ff8fc7" providerId="ADAL" clId="{548892CE-0D09-47F3-A644-E51D5FA5E6B2}" dt="2023-12-27T12:53:29.818" v="677"/>
        <pc:sldMkLst>
          <pc:docMk/>
          <pc:sldMk cId="2921991950" sldId="2147481105"/>
        </pc:sldMkLst>
      </pc:sldChg>
      <pc:sldChg chg="add">
        <pc:chgData name="David Vachala" userId="91433487-0c4d-408d-9c05-4db9b7ff8fc7" providerId="ADAL" clId="{548892CE-0D09-47F3-A644-E51D5FA5E6B2}" dt="2023-12-27T12:53:29.818" v="677"/>
        <pc:sldMkLst>
          <pc:docMk/>
          <pc:sldMk cId="3978713161" sldId="2147481106"/>
        </pc:sldMkLst>
      </pc:sldChg>
      <pc:sldChg chg="add">
        <pc:chgData name="David Vachala" userId="91433487-0c4d-408d-9c05-4db9b7ff8fc7" providerId="ADAL" clId="{548892CE-0D09-47F3-A644-E51D5FA5E6B2}" dt="2023-12-27T12:53:29.818" v="677"/>
        <pc:sldMkLst>
          <pc:docMk/>
          <pc:sldMk cId="1952940507" sldId="2147481107"/>
        </pc:sldMkLst>
      </pc:sldChg>
      <pc:sldChg chg="add">
        <pc:chgData name="David Vachala" userId="91433487-0c4d-408d-9c05-4db9b7ff8fc7" providerId="ADAL" clId="{548892CE-0D09-47F3-A644-E51D5FA5E6B2}" dt="2023-12-27T12:53:29.818" v="677"/>
        <pc:sldMkLst>
          <pc:docMk/>
          <pc:sldMk cId="3473419103" sldId="2147481108"/>
        </pc:sldMkLst>
      </pc:sldChg>
      <pc:sldChg chg="add">
        <pc:chgData name="David Vachala" userId="91433487-0c4d-408d-9c05-4db9b7ff8fc7" providerId="ADAL" clId="{548892CE-0D09-47F3-A644-E51D5FA5E6B2}" dt="2023-12-27T12:53:29.818" v="677"/>
        <pc:sldMkLst>
          <pc:docMk/>
          <pc:sldMk cId="917635099" sldId="2147481109"/>
        </pc:sldMkLst>
      </pc:sldChg>
      <pc:sldChg chg="add">
        <pc:chgData name="David Vachala" userId="91433487-0c4d-408d-9c05-4db9b7ff8fc7" providerId="ADAL" clId="{548892CE-0D09-47F3-A644-E51D5FA5E6B2}" dt="2023-12-27T12:53:29.818" v="677"/>
        <pc:sldMkLst>
          <pc:docMk/>
          <pc:sldMk cId="1786690757" sldId="2147481110"/>
        </pc:sldMkLst>
      </pc:sldChg>
      <pc:sldChg chg="add">
        <pc:chgData name="David Vachala" userId="91433487-0c4d-408d-9c05-4db9b7ff8fc7" providerId="ADAL" clId="{548892CE-0D09-47F3-A644-E51D5FA5E6B2}" dt="2023-12-27T12:53:29.818" v="677"/>
        <pc:sldMkLst>
          <pc:docMk/>
          <pc:sldMk cId="710845896" sldId="2147481111"/>
        </pc:sldMkLst>
      </pc:sldChg>
      <pc:sldChg chg="add">
        <pc:chgData name="David Vachala" userId="91433487-0c4d-408d-9c05-4db9b7ff8fc7" providerId="ADAL" clId="{548892CE-0D09-47F3-A644-E51D5FA5E6B2}" dt="2023-12-27T12:53:29.818" v="677"/>
        <pc:sldMkLst>
          <pc:docMk/>
          <pc:sldMk cId="3699962041" sldId="2147481112"/>
        </pc:sldMkLst>
      </pc:sldChg>
    </pc:docChg>
  </pc:docChgLst>
  <pc:docChgLst>
    <pc:chgData name="David VACHALA" userId="S::david.vachala@bizappsfrenchcommunity.com::76d02b97-1bbd-456c-868a-7dcf11490085" providerId="AD" clId="Web-{0E5E8CCC-8EF6-4DA9-B4DF-E584A3C68CB4}"/>
    <pc:docChg chg="delSld modSection">
      <pc:chgData name="David VACHALA" userId="S::david.vachala@bizappsfrenchcommunity.com::76d02b97-1bbd-456c-868a-7dcf11490085" providerId="AD" clId="Web-{0E5E8CCC-8EF6-4DA9-B4DF-E584A3C68CB4}" dt="2023-10-10T20:06:24.611" v="4"/>
      <pc:docMkLst>
        <pc:docMk/>
      </pc:docMkLst>
      <pc:sldChg chg="del">
        <pc:chgData name="David VACHALA" userId="S::david.vachala@bizappsfrenchcommunity.com::76d02b97-1bbd-456c-868a-7dcf11490085" providerId="AD" clId="Web-{0E5E8CCC-8EF6-4DA9-B4DF-E584A3C68CB4}" dt="2023-10-10T20:05:53.408" v="0"/>
        <pc:sldMkLst>
          <pc:docMk/>
          <pc:sldMk cId="1397733674" sldId="374"/>
        </pc:sldMkLst>
      </pc:sldChg>
      <pc:sldChg chg="del">
        <pc:chgData name="David VACHALA" userId="S::david.vachala@bizappsfrenchcommunity.com::76d02b97-1bbd-456c-868a-7dcf11490085" providerId="AD" clId="Web-{0E5E8CCC-8EF6-4DA9-B4DF-E584A3C68CB4}" dt="2023-10-10T20:06:08.455" v="1"/>
        <pc:sldMkLst>
          <pc:docMk/>
          <pc:sldMk cId="1618254263" sldId="377"/>
        </pc:sldMkLst>
      </pc:sldChg>
      <pc:sldChg chg="del">
        <pc:chgData name="David VACHALA" userId="S::david.vachala@bizappsfrenchcommunity.com::76d02b97-1bbd-456c-868a-7dcf11490085" providerId="AD" clId="Web-{0E5E8CCC-8EF6-4DA9-B4DF-E584A3C68CB4}" dt="2023-10-10T20:06:24.049" v="2"/>
        <pc:sldMkLst>
          <pc:docMk/>
          <pc:sldMk cId="3611467103" sldId="378"/>
        </pc:sldMkLst>
      </pc:sldChg>
      <pc:sldChg chg="del">
        <pc:chgData name="David VACHALA" userId="S::david.vachala@bizappsfrenchcommunity.com::76d02b97-1bbd-456c-868a-7dcf11490085" providerId="AD" clId="Web-{0E5E8CCC-8EF6-4DA9-B4DF-E584A3C68CB4}" dt="2023-10-10T20:06:24.315" v="3"/>
        <pc:sldMkLst>
          <pc:docMk/>
          <pc:sldMk cId="1131787039" sldId="384"/>
        </pc:sldMkLst>
      </pc:sldChg>
      <pc:sldChg chg="del">
        <pc:chgData name="David VACHALA" userId="S::david.vachala@bizappsfrenchcommunity.com::76d02b97-1bbd-456c-868a-7dcf11490085" providerId="AD" clId="Web-{0E5E8CCC-8EF6-4DA9-B4DF-E584A3C68CB4}" dt="2023-10-10T20:06:24.611" v="4"/>
        <pc:sldMkLst>
          <pc:docMk/>
          <pc:sldMk cId="4227190150" sldId="385"/>
        </pc:sldMkLst>
      </pc:sldChg>
    </pc:docChg>
  </pc:docChgLst>
  <pc:docChgLst>
    <pc:chgData name="David VACHALA" userId="S::david.vachala@bizappsfrenchcommunity.com::76d02b97-1bbd-456c-868a-7dcf11490085" providerId="AD" clId="Web-{0C69EB82-B513-4F1B-99EE-EB42E286C68C}"/>
    <pc:docChg chg="modSld">
      <pc:chgData name="David VACHALA" userId="S::david.vachala@bizappsfrenchcommunity.com::76d02b97-1bbd-456c-868a-7dcf11490085" providerId="AD" clId="Web-{0C69EB82-B513-4F1B-99EE-EB42E286C68C}" dt="2023-09-18T14:49:21.705" v="8"/>
      <pc:docMkLst>
        <pc:docMk/>
      </pc:docMkLst>
      <pc:sldChg chg="modSp">
        <pc:chgData name="David VACHALA" userId="S::david.vachala@bizappsfrenchcommunity.com::76d02b97-1bbd-456c-868a-7dcf11490085" providerId="AD" clId="Web-{0C69EB82-B513-4F1B-99EE-EB42E286C68C}" dt="2023-09-18T14:49:21.705" v="8"/>
        <pc:sldMkLst>
          <pc:docMk/>
          <pc:sldMk cId="1743216632" sldId="261"/>
        </pc:sldMkLst>
        <pc:spChg chg="mod">
          <ac:chgData name="David VACHALA" userId="S::david.vachala@bizappsfrenchcommunity.com::76d02b97-1bbd-456c-868a-7dcf11490085" providerId="AD" clId="Web-{0C69EB82-B513-4F1B-99EE-EB42E286C68C}" dt="2023-09-18T14:49:13.408" v="7" actId="20577"/>
          <ac:spMkLst>
            <pc:docMk/>
            <pc:sldMk cId="1743216632" sldId="261"/>
            <ac:spMk id="29" creationId="{CB892594-7024-4545-AEF5-72B22C06A1A3}"/>
          </ac:spMkLst>
        </pc:spChg>
        <pc:picChg chg="mod">
          <ac:chgData name="David VACHALA" userId="S::david.vachala@bizappsfrenchcommunity.com::76d02b97-1bbd-456c-868a-7dcf11490085" providerId="AD" clId="Web-{0C69EB82-B513-4F1B-99EE-EB42E286C68C}" dt="2023-09-18T14:49:21.705" v="8"/>
          <ac:picMkLst>
            <pc:docMk/>
            <pc:sldMk cId="1743216632" sldId="261"/>
            <ac:picMk id="37" creationId="{DDCB2138-9DAD-4B7D-8846-B68288AF3EAC}"/>
          </ac:picMkLst>
        </pc:picChg>
      </pc:sldChg>
    </pc:docChg>
  </pc:docChgLst>
  <pc:docChgLst>
    <pc:chgData name="David VACHALA" userId="76d02b97-1bbd-456c-868a-7dcf11490085" providerId="ADAL" clId="{F774600D-9D70-4331-BFD3-BAFDA3A67279}"/>
    <pc:docChg chg="undo custSel addSld delSld modSld modSection">
      <pc:chgData name="David VACHALA" userId="76d02b97-1bbd-456c-868a-7dcf11490085" providerId="ADAL" clId="{F774600D-9D70-4331-BFD3-BAFDA3A67279}" dt="2023-11-16T17:21:31.148" v="133" actId="27636"/>
      <pc:docMkLst>
        <pc:docMk/>
      </pc:docMkLst>
      <pc:sldChg chg="modSp mod">
        <pc:chgData name="David VACHALA" userId="76d02b97-1bbd-456c-868a-7dcf11490085" providerId="ADAL" clId="{F774600D-9D70-4331-BFD3-BAFDA3A67279}" dt="2023-11-16T17:20:15.809" v="113"/>
        <pc:sldMkLst>
          <pc:docMk/>
          <pc:sldMk cId="3674066786" sldId="256"/>
        </pc:sldMkLst>
        <pc:spChg chg="mod">
          <ac:chgData name="David VACHALA" userId="76d02b97-1bbd-456c-868a-7dcf11490085" providerId="ADAL" clId="{F774600D-9D70-4331-BFD3-BAFDA3A67279}" dt="2023-11-16T17:19:54.696" v="109" actId="27636"/>
          <ac:spMkLst>
            <pc:docMk/>
            <pc:sldMk cId="3674066786" sldId="256"/>
            <ac:spMk id="8" creationId="{88B82E67-C906-4FA9-BD44-A226DC6C19B0}"/>
          </ac:spMkLst>
        </pc:spChg>
        <pc:spChg chg="mod">
          <ac:chgData name="David VACHALA" userId="76d02b97-1bbd-456c-868a-7dcf11490085" providerId="ADAL" clId="{F774600D-9D70-4331-BFD3-BAFDA3A67279}" dt="2023-11-16T17:20:03.416" v="110"/>
          <ac:spMkLst>
            <pc:docMk/>
            <pc:sldMk cId="3674066786" sldId="256"/>
            <ac:spMk id="14" creationId="{6E31850A-D536-41F0-9D96-7836AAC5E502}"/>
          </ac:spMkLst>
        </pc:spChg>
        <pc:spChg chg="mod">
          <ac:chgData name="David VACHALA" userId="76d02b97-1bbd-456c-868a-7dcf11490085" providerId="ADAL" clId="{F774600D-9D70-4331-BFD3-BAFDA3A67279}" dt="2023-11-16T17:20:15.809" v="113"/>
          <ac:spMkLst>
            <pc:docMk/>
            <pc:sldMk cId="3674066786" sldId="256"/>
            <ac:spMk id="15" creationId="{039E4815-406A-447F-A41F-26286A4CD799}"/>
          </ac:spMkLst>
        </pc:spChg>
        <pc:picChg chg="mod">
          <ac:chgData name="David VACHALA" userId="76d02b97-1bbd-456c-868a-7dcf11490085" providerId="ADAL" clId="{F774600D-9D70-4331-BFD3-BAFDA3A67279}" dt="2023-11-16T17:19:30.225" v="101"/>
          <ac:picMkLst>
            <pc:docMk/>
            <pc:sldMk cId="3674066786" sldId="256"/>
            <ac:picMk id="7" creationId="{B0BD3314-776A-44E8-9050-B1333A393952}"/>
          </ac:picMkLst>
        </pc:picChg>
      </pc:sldChg>
      <pc:sldChg chg="modSp mod">
        <pc:chgData name="David VACHALA" userId="76d02b97-1bbd-456c-868a-7dcf11490085" providerId="ADAL" clId="{F774600D-9D70-4331-BFD3-BAFDA3A67279}" dt="2023-11-13T19:17:55.992" v="38" actId="20577"/>
        <pc:sldMkLst>
          <pc:docMk/>
          <pc:sldMk cId="409723674" sldId="259"/>
        </pc:sldMkLst>
        <pc:spChg chg="mod">
          <ac:chgData name="David VACHALA" userId="76d02b97-1bbd-456c-868a-7dcf11490085" providerId="ADAL" clId="{F774600D-9D70-4331-BFD3-BAFDA3A67279}" dt="2023-11-13T19:17:55.992" v="38" actId="20577"/>
          <ac:spMkLst>
            <pc:docMk/>
            <pc:sldMk cId="409723674" sldId="259"/>
            <ac:spMk id="33" creationId="{3CD78EB7-563C-4025-87ED-8064992121A5}"/>
          </ac:spMkLst>
        </pc:spChg>
      </pc:sldChg>
      <pc:sldChg chg="modSp mod">
        <pc:chgData name="David VACHALA" userId="76d02b97-1bbd-456c-868a-7dcf11490085" providerId="ADAL" clId="{F774600D-9D70-4331-BFD3-BAFDA3A67279}" dt="2023-11-13T19:28:21.868" v="99"/>
        <pc:sldMkLst>
          <pc:docMk/>
          <pc:sldMk cId="1743216632" sldId="261"/>
        </pc:sldMkLst>
        <pc:spChg chg="mod">
          <ac:chgData name="David VACHALA" userId="76d02b97-1bbd-456c-868a-7dcf11490085" providerId="ADAL" clId="{F774600D-9D70-4331-BFD3-BAFDA3A67279}" dt="2023-11-13T19:17:27.074" v="9" actId="20577"/>
          <ac:spMkLst>
            <pc:docMk/>
            <pc:sldMk cId="1743216632" sldId="261"/>
            <ac:spMk id="29" creationId="{CB892594-7024-4545-AEF5-72B22C06A1A3}"/>
          </ac:spMkLst>
        </pc:spChg>
        <pc:spChg chg="mod">
          <ac:chgData name="David VACHALA" userId="76d02b97-1bbd-456c-868a-7dcf11490085" providerId="ADAL" clId="{F774600D-9D70-4331-BFD3-BAFDA3A67279}" dt="2023-11-13T19:24:40.341" v="57" actId="20577"/>
          <ac:spMkLst>
            <pc:docMk/>
            <pc:sldMk cId="1743216632" sldId="261"/>
            <ac:spMk id="38" creationId="{3AD62353-66DA-437B-A82D-75433367BE34}"/>
          </ac:spMkLst>
        </pc:spChg>
        <pc:spChg chg="mod">
          <ac:chgData name="David VACHALA" userId="76d02b97-1bbd-456c-868a-7dcf11490085" providerId="ADAL" clId="{F774600D-9D70-4331-BFD3-BAFDA3A67279}" dt="2023-11-13T19:25:42.936" v="67" actId="20577"/>
          <ac:spMkLst>
            <pc:docMk/>
            <pc:sldMk cId="1743216632" sldId="261"/>
            <ac:spMk id="39" creationId="{C17792EC-B649-4521-8BC0-704F4F4F9823}"/>
          </ac:spMkLst>
        </pc:spChg>
        <pc:spChg chg="mod">
          <ac:chgData name="David VACHALA" userId="76d02b97-1bbd-456c-868a-7dcf11490085" providerId="ADAL" clId="{F774600D-9D70-4331-BFD3-BAFDA3A67279}" dt="2023-11-13T19:26:55.742" v="96" actId="20577"/>
          <ac:spMkLst>
            <pc:docMk/>
            <pc:sldMk cId="1743216632" sldId="261"/>
            <ac:spMk id="41" creationId="{309B52EE-F75E-4904-AF65-5BA395A3D838}"/>
          </ac:spMkLst>
        </pc:spChg>
        <pc:spChg chg="mod">
          <ac:chgData name="David VACHALA" userId="76d02b97-1bbd-456c-868a-7dcf11490085" providerId="ADAL" clId="{F774600D-9D70-4331-BFD3-BAFDA3A67279}" dt="2023-11-13T19:26:38.293" v="81" actId="20577"/>
          <ac:spMkLst>
            <pc:docMk/>
            <pc:sldMk cId="1743216632" sldId="261"/>
            <ac:spMk id="42" creationId="{4BCB5372-1AB6-44A8-AD04-1395BEABC92C}"/>
          </ac:spMkLst>
        </pc:spChg>
        <pc:picChg chg="mod">
          <ac:chgData name="David VACHALA" userId="76d02b97-1bbd-456c-868a-7dcf11490085" providerId="ADAL" clId="{F774600D-9D70-4331-BFD3-BAFDA3A67279}" dt="2023-11-13T19:28:21.868" v="99"/>
          <ac:picMkLst>
            <pc:docMk/>
            <pc:sldMk cId="1743216632" sldId="261"/>
            <ac:picMk id="37" creationId="{DDCB2138-9DAD-4B7D-8846-B68288AF3EAC}"/>
          </ac:picMkLst>
        </pc:picChg>
        <pc:picChg chg="mod">
          <ac:chgData name="David VACHALA" userId="76d02b97-1bbd-456c-868a-7dcf11490085" providerId="ADAL" clId="{F774600D-9D70-4331-BFD3-BAFDA3A67279}" dt="2023-11-13T19:28:06.663" v="97" actId="14826"/>
          <ac:picMkLst>
            <pc:docMk/>
            <pc:sldMk cId="1743216632" sldId="261"/>
            <ac:picMk id="76" creationId="{C329057C-A703-4234-8C36-15BC675BA225}"/>
          </ac:picMkLst>
        </pc:picChg>
      </pc:sldChg>
      <pc:sldChg chg="modSp mod">
        <pc:chgData name="David VACHALA" userId="76d02b97-1bbd-456c-868a-7dcf11490085" providerId="ADAL" clId="{F774600D-9D70-4331-BFD3-BAFDA3A67279}" dt="2023-11-16T17:21:31.148" v="133" actId="27636"/>
        <pc:sldMkLst>
          <pc:docMk/>
          <pc:sldMk cId="1200456511" sldId="486"/>
        </pc:sldMkLst>
        <pc:spChg chg="mod">
          <ac:chgData name="David VACHALA" userId="76d02b97-1bbd-456c-868a-7dcf11490085" providerId="ADAL" clId="{F774600D-9D70-4331-BFD3-BAFDA3A67279}" dt="2023-11-16T17:21:31.148" v="133" actId="27636"/>
          <ac:spMkLst>
            <pc:docMk/>
            <pc:sldMk cId="1200456511" sldId="486"/>
            <ac:spMk id="8" creationId="{88B82E67-C906-4FA9-BD44-A226DC6C19B0}"/>
          </ac:spMkLst>
        </pc:spChg>
        <pc:spChg chg="mod">
          <ac:chgData name="David VACHALA" userId="76d02b97-1bbd-456c-868a-7dcf11490085" providerId="ADAL" clId="{F774600D-9D70-4331-BFD3-BAFDA3A67279}" dt="2023-11-16T17:21:08.005" v="130"/>
          <ac:spMkLst>
            <pc:docMk/>
            <pc:sldMk cId="1200456511" sldId="486"/>
            <ac:spMk id="14" creationId="{6E31850A-D536-41F0-9D96-7836AAC5E502}"/>
          </ac:spMkLst>
        </pc:spChg>
        <pc:spChg chg="mod">
          <ac:chgData name="David VACHALA" userId="76d02b97-1bbd-456c-868a-7dcf11490085" providerId="ADAL" clId="{F774600D-9D70-4331-BFD3-BAFDA3A67279}" dt="2023-11-16T17:21:18.133" v="131"/>
          <ac:spMkLst>
            <pc:docMk/>
            <pc:sldMk cId="1200456511" sldId="486"/>
            <ac:spMk id="15" creationId="{039E4815-406A-447F-A41F-26286A4CD799}"/>
          </ac:spMkLst>
        </pc:spChg>
        <pc:picChg chg="mod">
          <ac:chgData name="David VACHALA" userId="76d02b97-1bbd-456c-868a-7dcf11490085" providerId="ADAL" clId="{F774600D-9D70-4331-BFD3-BAFDA3A67279}" dt="2023-11-16T17:20:29.757" v="114" actId="14826"/>
          <ac:picMkLst>
            <pc:docMk/>
            <pc:sldMk cId="1200456511" sldId="486"/>
            <ac:picMk id="7" creationId="{B0BD3314-776A-44E8-9050-B1333A393952}"/>
          </ac:picMkLst>
        </pc:picChg>
      </pc:sldChg>
      <pc:sldChg chg="del">
        <pc:chgData name="David VACHALA" userId="76d02b97-1bbd-456c-868a-7dcf11490085" providerId="ADAL" clId="{F774600D-9D70-4331-BFD3-BAFDA3A67279}" dt="2023-11-13T19:17:44.923" v="23" actId="47"/>
        <pc:sldMkLst>
          <pc:docMk/>
          <pc:sldMk cId="1094995141" sldId="2147481062"/>
        </pc:sldMkLst>
      </pc:sldChg>
      <pc:sldChg chg="del">
        <pc:chgData name="David VACHALA" userId="76d02b97-1bbd-456c-868a-7dcf11490085" providerId="ADAL" clId="{F774600D-9D70-4331-BFD3-BAFDA3A67279}" dt="2023-11-13T19:17:45.378" v="24" actId="47"/>
        <pc:sldMkLst>
          <pc:docMk/>
          <pc:sldMk cId="821017781" sldId="2147481065"/>
        </pc:sldMkLst>
      </pc:sldChg>
      <pc:sldChg chg="del">
        <pc:chgData name="David VACHALA" userId="76d02b97-1bbd-456c-868a-7dcf11490085" providerId="ADAL" clId="{F774600D-9D70-4331-BFD3-BAFDA3A67279}" dt="2023-11-13T19:17:45.968" v="25" actId="47"/>
        <pc:sldMkLst>
          <pc:docMk/>
          <pc:sldMk cId="401204542" sldId="2147481066"/>
        </pc:sldMkLst>
      </pc:sldChg>
      <pc:sldChg chg="del">
        <pc:chgData name="David VACHALA" userId="76d02b97-1bbd-456c-868a-7dcf11490085" providerId="ADAL" clId="{F774600D-9D70-4331-BFD3-BAFDA3A67279}" dt="2023-11-13T19:17:46.474" v="26" actId="47"/>
        <pc:sldMkLst>
          <pc:docMk/>
          <pc:sldMk cId="3740556922" sldId="2147481067"/>
        </pc:sldMkLst>
      </pc:sldChg>
      <pc:sldChg chg="del">
        <pc:chgData name="David VACHALA" userId="76d02b97-1bbd-456c-868a-7dcf11490085" providerId="ADAL" clId="{F774600D-9D70-4331-BFD3-BAFDA3A67279}" dt="2023-11-13T19:17:47.655" v="28" actId="47"/>
        <pc:sldMkLst>
          <pc:docMk/>
          <pc:sldMk cId="952584551" sldId="2147481068"/>
        </pc:sldMkLst>
      </pc:sldChg>
      <pc:sldChg chg="del">
        <pc:chgData name="David VACHALA" userId="76d02b97-1bbd-456c-868a-7dcf11490085" providerId="ADAL" clId="{F774600D-9D70-4331-BFD3-BAFDA3A67279}" dt="2023-11-13T19:17:47.082" v="27" actId="47"/>
        <pc:sldMkLst>
          <pc:docMk/>
          <pc:sldMk cId="819014290" sldId="2147481069"/>
        </pc:sldMkLst>
      </pc:sldChg>
      <pc:sldChg chg="del">
        <pc:chgData name="David VACHALA" userId="76d02b97-1bbd-456c-868a-7dcf11490085" providerId="ADAL" clId="{F774600D-9D70-4331-BFD3-BAFDA3A67279}" dt="2023-11-13T19:17:42.819" v="21" actId="47"/>
        <pc:sldMkLst>
          <pc:docMk/>
          <pc:sldMk cId="716331244" sldId="2147481071"/>
        </pc:sldMkLst>
      </pc:sldChg>
      <pc:sldChg chg="del">
        <pc:chgData name="David VACHALA" userId="76d02b97-1bbd-456c-868a-7dcf11490085" providerId="ADAL" clId="{F774600D-9D70-4331-BFD3-BAFDA3A67279}" dt="2023-11-13T19:17:44.400" v="22" actId="47"/>
        <pc:sldMkLst>
          <pc:docMk/>
          <pc:sldMk cId="150610004" sldId="2147481073"/>
        </pc:sldMkLst>
      </pc:sldChg>
      <pc:sldChg chg="modSp new mod">
        <pc:chgData name="David VACHALA" userId="76d02b97-1bbd-456c-868a-7dcf11490085" providerId="ADAL" clId="{F774600D-9D70-4331-BFD3-BAFDA3A67279}" dt="2023-11-13T19:17:40.869" v="20" actId="20577"/>
        <pc:sldMkLst>
          <pc:docMk/>
          <pc:sldMk cId="2094896526" sldId="2147481074"/>
        </pc:sldMkLst>
        <pc:spChg chg="mod">
          <ac:chgData name="David VACHALA" userId="76d02b97-1bbd-456c-868a-7dcf11490085" providerId="ADAL" clId="{F774600D-9D70-4331-BFD3-BAFDA3A67279}" dt="2023-11-13T19:17:40.869" v="20" actId="20577"/>
          <ac:spMkLst>
            <pc:docMk/>
            <pc:sldMk cId="2094896526" sldId="2147481074"/>
            <ac:spMk id="2" creationId="{628C9CBE-2C62-797B-088C-301F5961BBC1}"/>
          </ac:spMkLst>
        </pc:spChg>
      </pc:sldChg>
    </pc:docChg>
  </pc:docChgLst>
  <pc:docChgLst>
    <pc:chgData name="David VACHALA" userId="S::david.vachala@bizappsfrenchcommunity.com::76d02b97-1bbd-456c-868a-7dcf11490085" providerId="AD" clId="Web-{3DB57E8F-F67A-4774-BF78-70CD36BDF7DD}"/>
    <pc:docChg chg="modSld">
      <pc:chgData name="David VACHALA" userId="S::david.vachala@bizappsfrenchcommunity.com::76d02b97-1bbd-456c-868a-7dcf11490085" providerId="AD" clId="Web-{3DB57E8F-F67A-4774-BF78-70CD36BDF7DD}" dt="2023-06-17T05:50:05.537" v="13"/>
      <pc:docMkLst>
        <pc:docMk/>
      </pc:docMkLst>
      <pc:sldChg chg="modSp">
        <pc:chgData name="David VACHALA" userId="S::david.vachala@bizappsfrenchcommunity.com::76d02b97-1bbd-456c-868a-7dcf11490085" providerId="AD" clId="Web-{3DB57E8F-F67A-4774-BF78-70CD36BDF7DD}" dt="2023-06-17T05:50:05.537" v="13"/>
        <pc:sldMkLst>
          <pc:docMk/>
          <pc:sldMk cId="1743216632" sldId="261"/>
        </pc:sldMkLst>
        <pc:spChg chg="mod">
          <ac:chgData name="David VACHALA" userId="S::david.vachala@bizappsfrenchcommunity.com::76d02b97-1bbd-456c-868a-7dcf11490085" providerId="AD" clId="Web-{3DB57E8F-F67A-4774-BF78-70CD36BDF7DD}" dt="2023-06-17T05:49:37.005" v="7" actId="20577"/>
          <ac:spMkLst>
            <pc:docMk/>
            <pc:sldMk cId="1743216632" sldId="261"/>
            <ac:spMk id="38" creationId="{3AD62353-66DA-437B-A82D-75433367BE34}"/>
          </ac:spMkLst>
        </pc:spChg>
        <pc:spChg chg="mod">
          <ac:chgData name="David VACHALA" userId="S::david.vachala@bizappsfrenchcommunity.com::76d02b97-1bbd-456c-868a-7dcf11490085" providerId="AD" clId="Web-{3DB57E8F-F67A-4774-BF78-70CD36BDF7DD}" dt="2023-06-17T05:49:51.583" v="12" actId="20577"/>
          <ac:spMkLst>
            <pc:docMk/>
            <pc:sldMk cId="1743216632" sldId="261"/>
            <ac:spMk id="39" creationId="{C17792EC-B649-4521-8BC0-704F4F4F9823}"/>
          </ac:spMkLst>
        </pc:spChg>
        <pc:picChg chg="mod">
          <ac:chgData name="David VACHALA" userId="S::david.vachala@bizappsfrenchcommunity.com::76d02b97-1bbd-456c-868a-7dcf11490085" providerId="AD" clId="Web-{3DB57E8F-F67A-4774-BF78-70CD36BDF7DD}" dt="2023-06-17T05:50:05.537" v="13"/>
          <ac:picMkLst>
            <pc:docMk/>
            <pc:sldMk cId="1743216632" sldId="261"/>
            <ac:picMk id="37" creationId="{DDCB2138-9DAD-4B7D-8846-B68288AF3EAC}"/>
          </ac:picMkLst>
        </pc:picChg>
      </pc:sldChg>
    </pc:docChg>
  </pc:docChgLst>
  <pc:docChgLst>
    <pc:chgData name="David VACHALA" userId="76d02b97-1bbd-456c-868a-7dcf11490085" providerId="ADAL" clId="{17ACA206-15FB-46F9-9CAB-58973082162A}"/>
    <pc:docChg chg="undo custSel addSld delSld modSld modSection">
      <pc:chgData name="David VACHALA" userId="76d02b97-1bbd-456c-868a-7dcf11490085" providerId="ADAL" clId="{17ACA206-15FB-46F9-9CAB-58973082162A}" dt="2023-04-26T11:50:04.962" v="39" actId="20577"/>
      <pc:docMkLst>
        <pc:docMk/>
      </pc:docMkLst>
      <pc:sldChg chg="modSp mod">
        <pc:chgData name="David VACHALA" userId="76d02b97-1bbd-456c-868a-7dcf11490085" providerId="ADAL" clId="{17ACA206-15FB-46F9-9CAB-58973082162A}" dt="2023-04-17T07:29:02.664" v="7"/>
        <pc:sldMkLst>
          <pc:docMk/>
          <pc:sldMk cId="3674066786" sldId="256"/>
        </pc:sldMkLst>
        <pc:spChg chg="mod">
          <ac:chgData name="David VACHALA" userId="76d02b97-1bbd-456c-868a-7dcf11490085" providerId="ADAL" clId="{17ACA206-15FB-46F9-9CAB-58973082162A}" dt="2023-04-17T07:29:02.664" v="7"/>
          <ac:spMkLst>
            <pc:docMk/>
            <pc:sldMk cId="3674066786" sldId="256"/>
            <ac:spMk id="14" creationId="{6E31850A-D536-41F0-9D96-7836AAC5E502}"/>
          </ac:spMkLst>
        </pc:spChg>
      </pc:sldChg>
      <pc:sldChg chg="modSp mod">
        <pc:chgData name="David VACHALA" userId="76d02b97-1bbd-456c-868a-7dcf11490085" providerId="ADAL" clId="{17ACA206-15FB-46F9-9CAB-58973082162A}" dt="2023-04-26T11:50:04.962" v="39" actId="20577"/>
        <pc:sldMkLst>
          <pc:docMk/>
          <pc:sldMk cId="409723674" sldId="259"/>
        </pc:sldMkLst>
        <pc:spChg chg="mod">
          <ac:chgData name="David VACHALA" userId="76d02b97-1bbd-456c-868a-7dcf11490085" providerId="ADAL" clId="{17ACA206-15FB-46F9-9CAB-58973082162A}" dt="2023-04-26T11:50:04.962" v="39" actId="20577"/>
          <ac:spMkLst>
            <pc:docMk/>
            <pc:sldMk cId="409723674" sldId="259"/>
            <ac:spMk id="33" creationId="{3CD78EB7-563C-4025-87ED-8064992121A5}"/>
          </ac:spMkLst>
        </pc:spChg>
      </pc:sldChg>
      <pc:sldChg chg="modSp mod">
        <pc:chgData name="David VACHALA" userId="76d02b97-1bbd-456c-868a-7dcf11490085" providerId="ADAL" clId="{17ACA206-15FB-46F9-9CAB-58973082162A}" dt="2023-04-17T07:18:52.810" v="4" actId="20577"/>
        <pc:sldMkLst>
          <pc:docMk/>
          <pc:sldMk cId="1743216632" sldId="261"/>
        </pc:sldMkLst>
        <pc:spChg chg="mod">
          <ac:chgData name="David VACHALA" userId="76d02b97-1bbd-456c-868a-7dcf11490085" providerId="ADAL" clId="{17ACA206-15FB-46F9-9CAB-58973082162A}" dt="2023-04-17T07:18:52.810" v="4" actId="20577"/>
          <ac:spMkLst>
            <pc:docMk/>
            <pc:sldMk cId="1743216632" sldId="261"/>
            <ac:spMk id="29" creationId="{CB892594-7024-4545-AEF5-72B22C06A1A3}"/>
          </ac:spMkLst>
        </pc:spChg>
        <pc:spChg chg="mod">
          <ac:chgData name="David VACHALA" userId="76d02b97-1bbd-456c-868a-7dcf11490085" providerId="ADAL" clId="{17ACA206-15FB-46F9-9CAB-58973082162A}" dt="2023-04-17T07:14:00.594" v="2"/>
          <ac:spMkLst>
            <pc:docMk/>
            <pc:sldMk cId="1743216632" sldId="261"/>
            <ac:spMk id="39" creationId="{C17792EC-B649-4521-8BC0-704F4F4F9823}"/>
          </ac:spMkLst>
        </pc:spChg>
      </pc:sldChg>
      <pc:sldChg chg="del">
        <pc:chgData name="David VACHALA" userId="76d02b97-1bbd-456c-868a-7dcf11490085" providerId="ADAL" clId="{17ACA206-15FB-46F9-9CAB-58973082162A}" dt="2023-04-26T10:58:39.531" v="10" actId="47"/>
        <pc:sldMkLst>
          <pc:docMk/>
          <pc:sldMk cId="1652321565" sldId="303"/>
        </pc:sldMkLst>
      </pc:sldChg>
      <pc:sldChg chg="del">
        <pc:chgData name="David VACHALA" userId="76d02b97-1bbd-456c-868a-7dcf11490085" providerId="ADAL" clId="{17ACA206-15FB-46F9-9CAB-58973082162A}" dt="2023-04-26T10:58:33.033" v="9" actId="47"/>
        <pc:sldMkLst>
          <pc:docMk/>
          <pc:sldMk cId="3303258160" sldId="317"/>
        </pc:sldMkLst>
      </pc:sldChg>
      <pc:sldChg chg="mod modShow">
        <pc:chgData name="David VACHALA" userId="76d02b97-1bbd-456c-868a-7dcf11490085" providerId="ADAL" clId="{17ACA206-15FB-46F9-9CAB-58973082162A}" dt="2023-04-26T11:46:21.646" v="26" actId="729"/>
        <pc:sldMkLst>
          <pc:docMk/>
          <pc:sldMk cId="2694208961" sldId="320"/>
        </pc:sldMkLst>
      </pc:sldChg>
      <pc:sldChg chg="add">
        <pc:chgData name="David VACHALA" userId="76d02b97-1bbd-456c-868a-7dcf11490085" providerId="ADAL" clId="{17ACA206-15FB-46F9-9CAB-58973082162A}" dt="2023-04-26T10:58:29.749" v="8"/>
        <pc:sldMkLst>
          <pc:docMk/>
          <pc:sldMk cId="1148440456" sldId="410"/>
        </pc:sldMkLst>
      </pc:sldChg>
      <pc:sldChg chg="add">
        <pc:chgData name="David VACHALA" userId="76d02b97-1bbd-456c-868a-7dcf11490085" providerId="ADAL" clId="{17ACA206-15FB-46F9-9CAB-58973082162A}" dt="2023-04-26T10:58:29.749" v="8"/>
        <pc:sldMkLst>
          <pc:docMk/>
          <pc:sldMk cId="1167907298" sldId="413"/>
        </pc:sldMkLst>
      </pc:sldChg>
      <pc:sldChg chg="add">
        <pc:chgData name="David VACHALA" userId="76d02b97-1bbd-456c-868a-7dcf11490085" providerId="ADAL" clId="{17ACA206-15FB-46F9-9CAB-58973082162A}" dt="2023-04-26T10:58:29.749" v="8"/>
        <pc:sldMkLst>
          <pc:docMk/>
          <pc:sldMk cId="3317765812" sldId="414"/>
        </pc:sldMkLst>
      </pc:sldChg>
      <pc:sldChg chg="add">
        <pc:chgData name="David VACHALA" userId="76d02b97-1bbd-456c-868a-7dcf11490085" providerId="ADAL" clId="{17ACA206-15FB-46F9-9CAB-58973082162A}" dt="2023-04-26T10:58:29.749" v="8"/>
        <pc:sldMkLst>
          <pc:docMk/>
          <pc:sldMk cId="1587716101" sldId="415"/>
        </pc:sldMkLst>
      </pc:sldChg>
      <pc:sldChg chg="add">
        <pc:chgData name="David VACHALA" userId="76d02b97-1bbd-456c-868a-7dcf11490085" providerId="ADAL" clId="{17ACA206-15FB-46F9-9CAB-58973082162A}" dt="2023-04-26T10:58:29.749" v="8"/>
        <pc:sldMkLst>
          <pc:docMk/>
          <pc:sldMk cId="4242548624" sldId="416"/>
        </pc:sldMkLst>
      </pc:sldChg>
      <pc:sldChg chg="add">
        <pc:chgData name="David VACHALA" userId="76d02b97-1bbd-456c-868a-7dcf11490085" providerId="ADAL" clId="{17ACA206-15FB-46F9-9CAB-58973082162A}" dt="2023-04-26T10:58:29.749" v="8"/>
        <pc:sldMkLst>
          <pc:docMk/>
          <pc:sldMk cId="113510970" sldId="417"/>
        </pc:sldMkLst>
      </pc:sldChg>
      <pc:sldChg chg="add">
        <pc:chgData name="David VACHALA" userId="76d02b97-1bbd-456c-868a-7dcf11490085" providerId="ADAL" clId="{17ACA206-15FB-46F9-9CAB-58973082162A}" dt="2023-04-26T10:58:29.749" v="8"/>
        <pc:sldMkLst>
          <pc:docMk/>
          <pc:sldMk cId="1962033358" sldId="418"/>
        </pc:sldMkLst>
      </pc:sldChg>
      <pc:sldChg chg="add">
        <pc:chgData name="David VACHALA" userId="76d02b97-1bbd-456c-868a-7dcf11490085" providerId="ADAL" clId="{17ACA206-15FB-46F9-9CAB-58973082162A}" dt="2023-04-26T10:58:29.749" v="8"/>
        <pc:sldMkLst>
          <pc:docMk/>
          <pc:sldMk cId="2268332801" sldId="419"/>
        </pc:sldMkLst>
      </pc:sldChg>
      <pc:sldChg chg="add">
        <pc:chgData name="David VACHALA" userId="76d02b97-1bbd-456c-868a-7dcf11490085" providerId="ADAL" clId="{17ACA206-15FB-46F9-9CAB-58973082162A}" dt="2023-04-26T10:58:29.749" v="8"/>
        <pc:sldMkLst>
          <pc:docMk/>
          <pc:sldMk cId="1085839850" sldId="420"/>
        </pc:sldMkLst>
      </pc:sldChg>
      <pc:sldChg chg="add">
        <pc:chgData name="David VACHALA" userId="76d02b97-1bbd-456c-868a-7dcf11490085" providerId="ADAL" clId="{17ACA206-15FB-46F9-9CAB-58973082162A}" dt="2023-04-26T10:58:29.749" v="8"/>
        <pc:sldMkLst>
          <pc:docMk/>
          <pc:sldMk cId="1037281657" sldId="421"/>
        </pc:sldMkLst>
      </pc:sldChg>
      <pc:sldChg chg="addSp delSp modSp add mod">
        <pc:chgData name="David VACHALA" userId="76d02b97-1bbd-456c-868a-7dcf11490085" providerId="ADAL" clId="{17ACA206-15FB-46F9-9CAB-58973082162A}" dt="2023-04-26T11:46:04.773" v="25" actId="1076"/>
        <pc:sldMkLst>
          <pc:docMk/>
          <pc:sldMk cId="2283903128" sldId="435"/>
        </pc:sldMkLst>
        <pc:spChg chg="add mod">
          <ac:chgData name="David VACHALA" userId="76d02b97-1bbd-456c-868a-7dcf11490085" providerId="ADAL" clId="{17ACA206-15FB-46F9-9CAB-58973082162A}" dt="2023-04-26T11:36:24.195" v="15" actId="1076"/>
          <ac:spMkLst>
            <pc:docMk/>
            <pc:sldMk cId="2283903128" sldId="435"/>
            <ac:spMk id="7" creationId="{A31F803A-EE0C-8D53-E09D-2ACF7CE51984}"/>
          </ac:spMkLst>
        </pc:spChg>
        <pc:picChg chg="mod">
          <ac:chgData name="David VACHALA" userId="76d02b97-1bbd-456c-868a-7dcf11490085" providerId="ADAL" clId="{17ACA206-15FB-46F9-9CAB-58973082162A}" dt="2023-04-26T11:45:53.862" v="23" actId="1076"/>
          <ac:picMkLst>
            <pc:docMk/>
            <pc:sldMk cId="2283903128" sldId="435"/>
            <ac:picMk id="9" creationId="{85ED5E39-8444-CFB3-B2B8-EC3E8480C92B}"/>
          </ac:picMkLst>
        </pc:picChg>
        <pc:picChg chg="add del">
          <ac:chgData name="David VACHALA" userId="76d02b97-1bbd-456c-868a-7dcf11490085" providerId="ADAL" clId="{17ACA206-15FB-46F9-9CAB-58973082162A}" dt="2023-04-26T11:45:38.909" v="17" actId="22"/>
          <ac:picMkLst>
            <pc:docMk/>
            <pc:sldMk cId="2283903128" sldId="435"/>
            <ac:picMk id="12" creationId="{7212C2A0-16B1-C597-B6D2-4FAD8638891C}"/>
          </ac:picMkLst>
        </pc:picChg>
        <pc:picChg chg="add mod">
          <ac:chgData name="David VACHALA" userId="76d02b97-1bbd-456c-868a-7dcf11490085" providerId="ADAL" clId="{17ACA206-15FB-46F9-9CAB-58973082162A}" dt="2023-04-26T11:46:04.773" v="25" actId="1076"/>
          <ac:picMkLst>
            <pc:docMk/>
            <pc:sldMk cId="2283903128" sldId="435"/>
            <ac:picMk id="14" creationId="{289DCE8C-56C8-99D0-FB43-8540DA3231C4}"/>
          </ac:picMkLst>
        </pc:picChg>
      </pc:sldChg>
    </pc:docChg>
  </pc:docChgLst>
  <pc:docChgLst>
    <pc:chgData name="Emmanuel Gallis" userId="8c212c0b-ef34-405a-99b7-f23b1a01e564" providerId="ADAL" clId="{064272DE-0408-4CBD-BB22-5FC771703024}"/>
    <pc:docChg chg="undo custSel addSld delSld modSld modSection">
      <pc:chgData name="Emmanuel Gallis" userId="8c212c0b-ef34-405a-99b7-f23b1a01e564" providerId="ADAL" clId="{064272DE-0408-4CBD-BB22-5FC771703024}" dt="2024-01-31T00:40:22.566" v="2962" actId="20577"/>
      <pc:docMkLst>
        <pc:docMk/>
      </pc:docMkLst>
      <pc:sldChg chg="addSp delSp mod">
        <pc:chgData name="Emmanuel Gallis" userId="8c212c0b-ef34-405a-99b7-f23b1a01e564" providerId="ADAL" clId="{064272DE-0408-4CBD-BB22-5FC771703024}" dt="2024-01-30T23:51:30.805" v="437" actId="21"/>
        <pc:sldMkLst>
          <pc:docMk/>
          <pc:sldMk cId="1743216632" sldId="261"/>
        </pc:sldMkLst>
        <pc:picChg chg="add del">
          <ac:chgData name="Emmanuel Gallis" userId="8c212c0b-ef34-405a-99b7-f23b1a01e564" providerId="ADAL" clId="{064272DE-0408-4CBD-BB22-5FC771703024}" dt="2024-01-30T23:51:30.805" v="437" actId="21"/>
          <ac:picMkLst>
            <pc:docMk/>
            <pc:sldMk cId="1743216632" sldId="261"/>
            <ac:picMk id="26" creationId="{F067F0F5-AEDC-4BA1-BAF2-9BF216EF229D}"/>
          </ac:picMkLst>
        </pc:picChg>
      </pc:sldChg>
      <pc:sldChg chg="addSp delSp modSp mod">
        <pc:chgData name="Emmanuel Gallis" userId="8c212c0b-ef34-405a-99b7-f23b1a01e564" providerId="ADAL" clId="{064272DE-0408-4CBD-BB22-5FC771703024}" dt="2024-01-30T23:52:12.576" v="445" actId="1076"/>
        <pc:sldMkLst>
          <pc:docMk/>
          <pc:sldMk cId="3436352132" sldId="2147481116"/>
        </pc:sldMkLst>
        <pc:spChg chg="mod">
          <ac:chgData name="Emmanuel Gallis" userId="8c212c0b-ef34-405a-99b7-f23b1a01e564" providerId="ADAL" clId="{064272DE-0408-4CBD-BB22-5FC771703024}" dt="2024-01-30T23:45:58.318" v="36" actId="20577"/>
          <ac:spMkLst>
            <pc:docMk/>
            <pc:sldMk cId="3436352132" sldId="2147481116"/>
            <ac:spMk id="2" creationId="{0CA65228-6D56-EF9D-51C3-CB390D30BFA6}"/>
          </ac:spMkLst>
        </pc:spChg>
        <pc:spChg chg="mod">
          <ac:chgData name="Emmanuel Gallis" userId="8c212c0b-ef34-405a-99b7-f23b1a01e564" providerId="ADAL" clId="{064272DE-0408-4CBD-BB22-5FC771703024}" dt="2024-01-30T23:48:00.853" v="208" actId="14100"/>
          <ac:spMkLst>
            <pc:docMk/>
            <pc:sldMk cId="3436352132" sldId="2147481116"/>
            <ac:spMk id="3" creationId="{E47C428C-0E87-7152-D9A2-CC8F0AFE3E05}"/>
          </ac:spMkLst>
        </pc:spChg>
        <pc:spChg chg="add del mod">
          <ac:chgData name="Emmanuel Gallis" userId="8c212c0b-ef34-405a-99b7-f23b1a01e564" providerId="ADAL" clId="{064272DE-0408-4CBD-BB22-5FC771703024}" dt="2024-01-30T23:46:34.647" v="57" actId="478"/>
          <ac:spMkLst>
            <pc:docMk/>
            <pc:sldMk cId="3436352132" sldId="2147481116"/>
            <ac:spMk id="5" creationId="{F6052F4D-9F04-8E1F-C94D-1D743ECF26BA}"/>
          </ac:spMkLst>
        </pc:spChg>
        <pc:spChg chg="add del">
          <ac:chgData name="Emmanuel Gallis" userId="8c212c0b-ef34-405a-99b7-f23b1a01e564" providerId="ADAL" clId="{064272DE-0408-4CBD-BB22-5FC771703024}" dt="2024-01-30T23:46:46.748" v="59" actId="478"/>
          <ac:spMkLst>
            <pc:docMk/>
            <pc:sldMk cId="3436352132" sldId="2147481116"/>
            <ac:spMk id="6" creationId="{A9BF0E1E-2223-5F0A-44B9-B1EE1ED0C5BC}"/>
          </ac:spMkLst>
        </pc:spChg>
        <pc:spChg chg="add mod">
          <ac:chgData name="Emmanuel Gallis" userId="8c212c0b-ef34-405a-99b7-f23b1a01e564" providerId="ADAL" clId="{064272DE-0408-4CBD-BB22-5FC771703024}" dt="2024-01-30T23:51:55.737" v="442" actId="1076"/>
          <ac:spMkLst>
            <pc:docMk/>
            <pc:sldMk cId="3436352132" sldId="2147481116"/>
            <ac:spMk id="7" creationId="{316E01CB-CCBB-3E6B-407D-4AA77CE53716}"/>
          </ac:spMkLst>
        </pc:spChg>
        <pc:spChg chg="add mod">
          <ac:chgData name="Emmanuel Gallis" userId="8c212c0b-ef34-405a-99b7-f23b1a01e564" providerId="ADAL" clId="{064272DE-0408-4CBD-BB22-5FC771703024}" dt="2024-01-30T23:51:55.737" v="442" actId="1076"/>
          <ac:spMkLst>
            <pc:docMk/>
            <pc:sldMk cId="3436352132" sldId="2147481116"/>
            <ac:spMk id="8" creationId="{C6B22072-C8B5-7BFD-5F2D-3FFD9BA2D2EB}"/>
          </ac:spMkLst>
        </pc:spChg>
        <pc:spChg chg="add mod">
          <ac:chgData name="Emmanuel Gallis" userId="8c212c0b-ef34-405a-99b7-f23b1a01e564" providerId="ADAL" clId="{064272DE-0408-4CBD-BB22-5FC771703024}" dt="2024-01-30T23:52:00.947" v="444" actId="571"/>
          <ac:spMkLst>
            <pc:docMk/>
            <pc:sldMk cId="3436352132" sldId="2147481116"/>
            <ac:spMk id="10" creationId="{411423DD-5D90-BC95-2F8E-51BF0FF30261}"/>
          </ac:spMkLst>
        </pc:spChg>
        <pc:spChg chg="add mod">
          <ac:chgData name="Emmanuel Gallis" userId="8c212c0b-ef34-405a-99b7-f23b1a01e564" providerId="ADAL" clId="{064272DE-0408-4CBD-BB22-5FC771703024}" dt="2024-01-30T23:52:00.947" v="444" actId="571"/>
          <ac:spMkLst>
            <pc:docMk/>
            <pc:sldMk cId="3436352132" sldId="2147481116"/>
            <ac:spMk id="11" creationId="{B26A552A-A78D-F387-FBAB-8FF242EDA51F}"/>
          </ac:spMkLst>
        </pc:spChg>
        <pc:picChg chg="add mod">
          <ac:chgData name="Emmanuel Gallis" userId="8c212c0b-ef34-405a-99b7-f23b1a01e564" providerId="ADAL" clId="{064272DE-0408-4CBD-BB22-5FC771703024}" dt="2024-01-30T23:52:12.576" v="445" actId="1076"/>
          <ac:picMkLst>
            <pc:docMk/>
            <pc:sldMk cId="3436352132" sldId="2147481116"/>
            <ac:picMk id="9" creationId="{2225C598-D3F9-61CD-FC7A-56679FBD78C8}"/>
          </ac:picMkLst>
        </pc:picChg>
      </pc:sldChg>
      <pc:sldChg chg="addSp modSp add mod">
        <pc:chgData name="Emmanuel Gallis" userId="8c212c0b-ef34-405a-99b7-f23b1a01e564" providerId="ADAL" clId="{064272DE-0408-4CBD-BB22-5FC771703024}" dt="2024-01-30T23:52:22.987" v="447" actId="1076"/>
        <pc:sldMkLst>
          <pc:docMk/>
          <pc:sldMk cId="683572590" sldId="2147481145"/>
        </pc:sldMkLst>
        <pc:spChg chg="mod">
          <ac:chgData name="Emmanuel Gallis" userId="8c212c0b-ef34-405a-99b7-f23b1a01e564" providerId="ADAL" clId="{064272DE-0408-4CBD-BB22-5FC771703024}" dt="2024-01-30T23:49:53.632" v="319" actId="20577"/>
          <ac:spMkLst>
            <pc:docMk/>
            <pc:sldMk cId="683572590" sldId="2147481145"/>
            <ac:spMk id="2" creationId="{0CA65228-6D56-EF9D-51C3-CB390D30BFA6}"/>
          </ac:spMkLst>
        </pc:spChg>
        <pc:spChg chg="mod">
          <ac:chgData name="Emmanuel Gallis" userId="8c212c0b-ef34-405a-99b7-f23b1a01e564" providerId="ADAL" clId="{064272DE-0408-4CBD-BB22-5FC771703024}" dt="2024-01-30T23:50:05.219" v="365" actId="20577"/>
          <ac:spMkLst>
            <pc:docMk/>
            <pc:sldMk cId="683572590" sldId="2147481145"/>
            <ac:spMk id="3" creationId="{E47C428C-0E87-7152-D9A2-CC8F0AFE3E05}"/>
          </ac:spMkLst>
        </pc:spChg>
        <pc:spChg chg="mod">
          <ac:chgData name="Emmanuel Gallis" userId="8c212c0b-ef34-405a-99b7-f23b1a01e564" providerId="ADAL" clId="{064272DE-0408-4CBD-BB22-5FC771703024}" dt="2024-01-30T23:52:22.987" v="447" actId="1076"/>
          <ac:spMkLst>
            <pc:docMk/>
            <pc:sldMk cId="683572590" sldId="2147481145"/>
            <ac:spMk id="7" creationId="{316E01CB-CCBB-3E6B-407D-4AA77CE53716}"/>
          </ac:spMkLst>
        </pc:spChg>
        <pc:spChg chg="mod">
          <ac:chgData name="Emmanuel Gallis" userId="8c212c0b-ef34-405a-99b7-f23b1a01e564" providerId="ADAL" clId="{064272DE-0408-4CBD-BB22-5FC771703024}" dt="2024-01-30T23:52:22.987" v="447" actId="1076"/>
          <ac:spMkLst>
            <pc:docMk/>
            <pc:sldMk cId="683572590" sldId="2147481145"/>
            <ac:spMk id="8" creationId="{C6B22072-C8B5-7BFD-5F2D-3FFD9BA2D2EB}"/>
          </ac:spMkLst>
        </pc:spChg>
        <pc:picChg chg="add mod">
          <ac:chgData name="Emmanuel Gallis" userId="8c212c0b-ef34-405a-99b7-f23b1a01e564" providerId="ADAL" clId="{064272DE-0408-4CBD-BB22-5FC771703024}" dt="2024-01-30T23:52:17.962" v="446"/>
          <ac:picMkLst>
            <pc:docMk/>
            <pc:sldMk cId="683572590" sldId="2147481145"/>
            <ac:picMk id="5" creationId="{A539A2D8-4797-6E6A-FA1C-D303AD736789}"/>
          </ac:picMkLst>
        </pc:picChg>
      </pc:sldChg>
      <pc:sldChg chg="addSp modSp add mod">
        <pc:chgData name="Emmanuel Gallis" userId="8c212c0b-ef34-405a-99b7-f23b1a01e564" providerId="ADAL" clId="{064272DE-0408-4CBD-BB22-5FC771703024}" dt="2024-01-30T23:53:52.990" v="630"/>
        <pc:sldMkLst>
          <pc:docMk/>
          <pc:sldMk cId="399208494" sldId="2147481146"/>
        </pc:sldMkLst>
        <pc:spChg chg="mod">
          <ac:chgData name="Emmanuel Gallis" userId="8c212c0b-ef34-405a-99b7-f23b1a01e564" providerId="ADAL" clId="{064272DE-0408-4CBD-BB22-5FC771703024}" dt="2024-01-30T23:51:12.896" v="435" actId="20577"/>
          <ac:spMkLst>
            <pc:docMk/>
            <pc:sldMk cId="399208494" sldId="2147481146"/>
            <ac:spMk id="2" creationId="{0CA65228-6D56-EF9D-51C3-CB390D30BFA6}"/>
          </ac:spMkLst>
        </pc:spChg>
        <pc:spChg chg="mod">
          <ac:chgData name="Emmanuel Gallis" userId="8c212c0b-ef34-405a-99b7-f23b1a01e564" providerId="ADAL" clId="{064272DE-0408-4CBD-BB22-5FC771703024}" dt="2024-01-30T23:53:52.990" v="630"/>
          <ac:spMkLst>
            <pc:docMk/>
            <pc:sldMk cId="399208494" sldId="2147481146"/>
            <ac:spMk id="3" creationId="{E47C428C-0E87-7152-D9A2-CC8F0AFE3E05}"/>
          </ac:spMkLst>
        </pc:spChg>
        <pc:spChg chg="mod">
          <ac:chgData name="Emmanuel Gallis" userId="8c212c0b-ef34-405a-99b7-f23b1a01e564" providerId="ADAL" clId="{064272DE-0408-4CBD-BB22-5FC771703024}" dt="2024-01-30T23:52:35.165" v="449" actId="1076"/>
          <ac:spMkLst>
            <pc:docMk/>
            <pc:sldMk cId="399208494" sldId="2147481146"/>
            <ac:spMk id="7" creationId="{316E01CB-CCBB-3E6B-407D-4AA77CE53716}"/>
          </ac:spMkLst>
        </pc:spChg>
        <pc:spChg chg="mod">
          <ac:chgData name="Emmanuel Gallis" userId="8c212c0b-ef34-405a-99b7-f23b1a01e564" providerId="ADAL" clId="{064272DE-0408-4CBD-BB22-5FC771703024}" dt="2024-01-30T23:52:35.165" v="449" actId="1076"/>
          <ac:spMkLst>
            <pc:docMk/>
            <pc:sldMk cId="399208494" sldId="2147481146"/>
            <ac:spMk id="8" creationId="{C6B22072-C8B5-7BFD-5F2D-3FFD9BA2D2EB}"/>
          </ac:spMkLst>
        </pc:spChg>
        <pc:picChg chg="add mod">
          <ac:chgData name="Emmanuel Gallis" userId="8c212c0b-ef34-405a-99b7-f23b1a01e564" providerId="ADAL" clId="{064272DE-0408-4CBD-BB22-5FC771703024}" dt="2024-01-30T23:52:29.549" v="448"/>
          <ac:picMkLst>
            <pc:docMk/>
            <pc:sldMk cId="399208494" sldId="2147481146"/>
            <ac:picMk id="5" creationId="{6C10B16F-FC43-2CBD-8CC3-BC56847A0FC3}"/>
          </ac:picMkLst>
        </pc:picChg>
      </pc:sldChg>
      <pc:sldChg chg="addSp delSp modSp add mod">
        <pc:chgData name="Emmanuel Gallis" userId="8c212c0b-ef34-405a-99b7-f23b1a01e564" providerId="ADAL" clId="{064272DE-0408-4CBD-BB22-5FC771703024}" dt="2024-01-31T00:05:47.349" v="972" actId="20577"/>
        <pc:sldMkLst>
          <pc:docMk/>
          <pc:sldMk cId="1660692513" sldId="2147481147"/>
        </pc:sldMkLst>
        <pc:spChg chg="mod">
          <ac:chgData name="Emmanuel Gallis" userId="8c212c0b-ef34-405a-99b7-f23b1a01e564" providerId="ADAL" clId="{064272DE-0408-4CBD-BB22-5FC771703024}" dt="2024-01-31T00:01:19.970" v="671" actId="20577"/>
          <ac:spMkLst>
            <pc:docMk/>
            <pc:sldMk cId="1660692513" sldId="2147481147"/>
            <ac:spMk id="2" creationId="{0CA65228-6D56-EF9D-51C3-CB390D30BFA6}"/>
          </ac:spMkLst>
        </pc:spChg>
        <pc:spChg chg="mod">
          <ac:chgData name="Emmanuel Gallis" userId="8c212c0b-ef34-405a-99b7-f23b1a01e564" providerId="ADAL" clId="{064272DE-0408-4CBD-BB22-5FC771703024}" dt="2024-01-31T00:05:47.349" v="972" actId="20577"/>
          <ac:spMkLst>
            <pc:docMk/>
            <pc:sldMk cId="1660692513" sldId="2147481147"/>
            <ac:spMk id="3" creationId="{E47C428C-0E87-7152-D9A2-CC8F0AFE3E05}"/>
          </ac:spMkLst>
        </pc:spChg>
        <pc:picChg chg="del">
          <ac:chgData name="Emmanuel Gallis" userId="8c212c0b-ef34-405a-99b7-f23b1a01e564" providerId="ADAL" clId="{064272DE-0408-4CBD-BB22-5FC771703024}" dt="2024-01-31T00:01:57.810" v="677" actId="478"/>
          <ac:picMkLst>
            <pc:docMk/>
            <pc:sldMk cId="1660692513" sldId="2147481147"/>
            <ac:picMk id="5" creationId="{6C10B16F-FC43-2CBD-8CC3-BC56847A0FC3}"/>
          </ac:picMkLst>
        </pc:picChg>
        <pc:picChg chg="add mod ord">
          <ac:chgData name="Emmanuel Gallis" userId="8c212c0b-ef34-405a-99b7-f23b1a01e564" providerId="ADAL" clId="{064272DE-0408-4CBD-BB22-5FC771703024}" dt="2024-01-31T00:01:56.291" v="676" actId="167"/>
          <ac:picMkLst>
            <pc:docMk/>
            <pc:sldMk cId="1660692513" sldId="2147481147"/>
            <ac:picMk id="9" creationId="{20DDB561-657C-DF65-C940-DD65546A5C48}"/>
          </ac:picMkLst>
        </pc:picChg>
      </pc:sldChg>
      <pc:sldChg chg="addSp delSp modSp add mod">
        <pc:chgData name="Emmanuel Gallis" userId="8c212c0b-ef34-405a-99b7-f23b1a01e564" providerId="ADAL" clId="{064272DE-0408-4CBD-BB22-5FC771703024}" dt="2024-01-31T00:11:01.318" v="1202" actId="114"/>
        <pc:sldMkLst>
          <pc:docMk/>
          <pc:sldMk cId="206573257" sldId="2147481148"/>
        </pc:sldMkLst>
        <pc:spChg chg="mod">
          <ac:chgData name="Emmanuel Gallis" userId="8c212c0b-ef34-405a-99b7-f23b1a01e564" providerId="ADAL" clId="{064272DE-0408-4CBD-BB22-5FC771703024}" dt="2024-01-31T00:09:57.528" v="1042" actId="20577"/>
          <ac:spMkLst>
            <pc:docMk/>
            <pc:sldMk cId="206573257" sldId="2147481148"/>
            <ac:spMk id="2" creationId="{0CA65228-6D56-EF9D-51C3-CB390D30BFA6}"/>
          </ac:spMkLst>
        </pc:spChg>
        <pc:spChg chg="mod">
          <ac:chgData name="Emmanuel Gallis" userId="8c212c0b-ef34-405a-99b7-f23b1a01e564" providerId="ADAL" clId="{064272DE-0408-4CBD-BB22-5FC771703024}" dt="2024-01-31T00:11:01.318" v="1202" actId="114"/>
          <ac:spMkLst>
            <pc:docMk/>
            <pc:sldMk cId="206573257" sldId="2147481148"/>
            <ac:spMk id="3" creationId="{E47C428C-0E87-7152-D9A2-CC8F0AFE3E05}"/>
          </ac:spMkLst>
        </pc:spChg>
        <pc:spChg chg="add mod">
          <ac:chgData name="Emmanuel Gallis" userId="8c212c0b-ef34-405a-99b7-f23b1a01e564" providerId="ADAL" clId="{064272DE-0408-4CBD-BB22-5FC771703024}" dt="2024-01-31T00:10:09.881" v="1043"/>
          <ac:spMkLst>
            <pc:docMk/>
            <pc:sldMk cId="206573257" sldId="2147481148"/>
            <ac:spMk id="5" creationId="{5AA5CEDB-0FF6-FD18-E873-758E91B7C15D}"/>
          </ac:spMkLst>
        </pc:spChg>
        <pc:spChg chg="add mod">
          <ac:chgData name="Emmanuel Gallis" userId="8c212c0b-ef34-405a-99b7-f23b1a01e564" providerId="ADAL" clId="{064272DE-0408-4CBD-BB22-5FC771703024}" dt="2024-01-31T00:10:09.881" v="1043"/>
          <ac:spMkLst>
            <pc:docMk/>
            <pc:sldMk cId="206573257" sldId="2147481148"/>
            <ac:spMk id="6" creationId="{C963BD32-B517-FBBB-967C-15F270017208}"/>
          </ac:spMkLst>
        </pc:spChg>
        <pc:spChg chg="del">
          <ac:chgData name="Emmanuel Gallis" userId="8c212c0b-ef34-405a-99b7-f23b1a01e564" providerId="ADAL" clId="{064272DE-0408-4CBD-BB22-5FC771703024}" dt="2024-01-31T00:10:12.527" v="1044" actId="478"/>
          <ac:spMkLst>
            <pc:docMk/>
            <pc:sldMk cId="206573257" sldId="2147481148"/>
            <ac:spMk id="7" creationId="{316E01CB-CCBB-3E6B-407D-4AA77CE53716}"/>
          </ac:spMkLst>
        </pc:spChg>
        <pc:spChg chg="del">
          <ac:chgData name="Emmanuel Gallis" userId="8c212c0b-ef34-405a-99b7-f23b1a01e564" providerId="ADAL" clId="{064272DE-0408-4CBD-BB22-5FC771703024}" dt="2024-01-31T00:10:12.527" v="1044" actId="478"/>
          <ac:spMkLst>
            <pc:docMk/>
            <pc:sldMk cId="206573257" sldId="2147481148"/>
            <ac:spMk id="8" creationId="{C6B22072-C8B5-7BFD-5F2D-3FFD9BA2D2EB}"/>
          </ac:spMkLst>
        </pc:spChg>
        <pc:spChg chg="add mod">
          <ac:chgData name="Emmanuel Gallis" userId="8c212c0b-ef34-405a-99b7-f23b1a01e564" providerId="ADAL" clId="{064272DE-0408-4CBD-BB22-5FC771703024}" dt="2024-01-31T00:10:12.944" v="1045"/>
          <ac:spMkLst>
            <pc:docMk/>
            <pc:sldMk cId="206573257" sldId="2147481148"/>
            <ac:spMk id="10" creationId="{7EFEB8E9-7120-0722-AB97-5C501BA8C38D}"/>
          </ac:spMkLst>
        </pc:spChg>
        <pc:spChg chg="add mod">
          <ac:chgData name="Emmanuel Gallis" userId="8c212c0b-ef34-405a-99b7-f23b1a01e564" providerId="ADAL" clId="{064272DE-0408-4CBD-BB22-5FC771703024}" dt="2024-01-31T00:10:12.944" v="1045"/>
          <ac:spMkLst>
            <pc:docMk/>
            <pc:sldMk cId="206573257" sldId="2147481148"/>
            <ac:spMk id="11" creationId="{F6E89E6A-A0FC-A9F4-8F37-AEBF97E31597}"/>
          </ac:spMkLst>
        </pc:spChg>
        <pc:picChg chg="mod">
          <ac:chgData name="Emmanuel Gallis" userId="8c212c0b-ef34-405a-99b7-f23b1a01e564" providerId="ADAL" clId="{064272DE-0408-4CBD-BB22-5FC771703024}" dt="2024-01-31T00:09:37.250" v="1012" actId="14826"/>
          <ac:picMkLst>
            <pc:docMk/>
            <pc:sldMk cId="206573257" sldId="2147481148"/>
            <ac:picMk id="9" creationId="{20DDB561-657C-DF65-C940-DD65546A5C48}"/>
          </ac:picMkLst>
        </pc:picChg>
      </pc:sldChg>
      <pc:sldChg chg="addSp delSp modSp add del mod">
        <pc:chgData name="Emmanuel Gallis" userId="8c212c0b-ef34-405a-99b7-f23b1a01e564" providerId="ADAL" clId="{064272DE-0408-4CBD-BB22-5FC771703024}" dt="2024-01-31T00:22:55.836" v="1767" actId="2696"/>
        <pc:sldMkLst>
          <pc:docMk/>
          <pc:sldMk cId="1092597192" sldId="2147481149"/>
        </pc:sldMkLst>
        <pc:spChg chg="mod">
          <ac:chgData name="Emmanuel Gallis" userId="8c212c0b-ef34-405a-99b7-f23b1a01e564" providerId="ADAL" clId="{064272DE-0408-4CBD-BB22-5FC771703024}" dt="2024-01-31T00:13:43.353" v="1244" actId="20577"/>
          <ac:spMkLst>
            <pc:docMk/>
            <pc:sldMk cId="1092597192" sldId="2147481149"/>
            <ac:spMk id="2" creationId="{0CA65228-6D56-EF9D-51C3-CB390D30BFA6}"/>
          </ac:spMkLst>
        </pc:spChg>
        <pc:spChg chg="mod">
          <ac:chgData name="Emmanuel Gallis" userId="8c212c0b-ef34-405a-99b7-f23b1a01e564" providerId="ADAL" clId="{064272DE-0408-4CBD-BB22-5FC771703024}" dt="2024-01-31T00:14:37.960" v="1460" actId="20577"/>
          <ac:spMkLst>
            <pc:docMk/>
            <pc:sldMk cId="1092597192" sldId="2147481149"/>
            <ac:spMk id="3" creationId="{E47C428C-0E87-7152-D9A2-CC8F0AFE3E05}"/>
          </ac:spMkLst>
        </pc:spChg>
        <pc:spChg chg="add mod">
          <ac:chgData name="Emmanuel Gallis" userId="8c212c0b-ef34-405a-99b7-f23b1a01e564" providerId="ADAL" clId="{064272DE-0408-4CBD-BB22-5FC771703024}" dt="2024-01-31T00:15:04.259" v="1462"/>
          <ac:spMkLst>
            <pc:docMk/>
            <pc:sldMk cId="1092597192" sldId="2147481149"/>
            <ac:spMk id="5" creationId="{49ECA202-527B-5174-4C9B-B43DC2E15B44}"/>
          </ac:spMkLst>
        </pc:spChg>
        <pc:spChg chg="add mod">
          <ac:chgData name="Emmanuel Gallis" userId="8c212c0b-ef34-405a-99b7-f23b1a01e564" providerId="ADAL" clId="{064272DE-0408-4CBD-BB22-5FC771703024}" dt="2024-01-31T00:15:11.866" v="1469" actId="20577"/>
          <ac:spMkLst>
            <pc:docMk/>
            <pc:sldMk cId="1092597192" sldId="2147481149"/>
            <ac:spMk id="6" creationId="{D48C19D9-9AF6-26E2-9D67-4C8433785E5A}"/>
          </ac:spMkLst>
        </pc:spChg>
        <pc:spChg chg="del">
          <ac:chgData name="Emmanuel Gallis" userId="8c212c0b-ef34-405a-99b7-f23b1a01e564" providerId="ADAL" clId="{064272DE-0408-4CBD-BB22-5FC771703024}" dt="2024-01-31T00:15:03.960" v="1461" actId="478"/>
          <ac:spMkLst>
            <pc:docMk/>
            <pc:sldMk cId="1092597192" sldId="2147481149"/>
            <ac:spMk id="10" creationId="{7EFEB8E9-7120-0722-AB97-5C501BA8C38D}"/>
          </ac:spMkLst>
        </pc:spChg>
        <pc:spChg chg="del">
          <ac:chgData name="Emmanuel Gallis" userId="8c212c0b-ef34-405a-99b7-f23b1a01e564" providerId="ADAL" clId="{064272DE-0408-4CBD-BB22-5FC771703024}" dt="2024-01-31T00:15:03.960" v="1461" actId="478"/>
          <ac:spMkLst>
            <pc:docMk/>
            <pc:sldMk cId="1092597192" sldId="2147481149"/>
            <ac:spMk id="11" creationId="{F6E89E6A-A0FC-A9F4-8F37-AEBF97E31597}"/>
          </ac:spMkLst>
        </pc:spChg>
        <pc:picChg chg="add mod">
          <ac:chgData name="Emmanuel Gallis" userId="8c212c0b-ef34-405a-99b7-f23b1a01e564" providerId="ADAL" clId="{064272DE-0408-4CBD-BB22-5FC771703024}" dt="2024-01-31T00:15:52.195" v="1471"/>
          <ac:picMkLst>
            <pc:docMk/>
            <pc:sldMk cId="1092597192" sldId="2147481149"/>
            <ac:picMk id="7" creationId="{77DF5394-0E53-8040-AC38-CE4E9DB6471E}"/>
          </ac:picMkLst>
        </pc:picChg>
        <pc:picChg chg="mod">
          <ac:chgData name="Emmanuel Gallis" userId="8c212c0b-ef34-405a-99b7-f23b1a01e564" providerId="ADAL" clId="{064272DE-0408-4CBD-BB22-5FC771703024}" dt="2024-01-31T00:15:27.464" v="1470" actId="14826"/>
          <ac:picMkLst>
            <pc:docMk/>
            <pc:sldMk cId="1092597192" sldId="2147481149"/>
            <ac:picMk id="9" creationId="{20DDB561-657C-DF65-C940-DD65546A5C48}"/>
          </ac:picMkLst>
        </pc:picChg>
      </pc:sldChg>
      <pc:sldChg chg="addSp delSp modSp add mod">
        <pc:chgData name="Emmanuel Gallis" userId="8c212c0b-ef34-405a-99b7-f23b1a01e564" providerId="ADAL" clId="{064272DE-0408-4CBD-BB22-5FC771703024}" dt="2024-01-31T00:21:28.403" v="1765" actId="6549"/>
        <pc:sldMkLst>
          <pc:docMk/>
          <pc:sldMk cId="2105490297" sldId="2147481150"/>
        </pc:sldMkLst>
        <pc:spChg chg="mod">
          <ac:chgData name="Emmanuel Gallis" userId="8c212c0b-ef34-405a-99b7-f23b1a01e564" providerId="ADAL" clId="{064272DE-0408-4CBD-BB22-5FC771703024}" dt="2024-01-31T00:20:46.010" v="1699" actId="20577"/>
          <ac:spMkLst>
            <pc:docMk/>
            <pc:sldMk cId="2105490297" sldId="2147481150"/>
            <ac:spMk id="2" creationId="{0CA65228-6D56-EF9D-51C3-CB390D30BFA6}"/>
          </ac:spMkLst>
        </pc:spChg>
        <pc:spChg chg="mod">
          <ac:chgData name="Emmanuel Gallis" userId="8c212c0b-ef34-405a-99b7-f23b1a01e564" providerId="ADAL" clId="{064272DE-0408-4CBD-BB22-5FC771703024}" dt="2024-01-31T00:21:28.403" v="1765" actId="6549"/>
          <ac:spMkLst>
            <pc:docMk/>
            <pc:sldMk cId="2105490297" sldId="2147481150"/>
            <ac:spMk id="3" creationId="{E47C428C-0E87-7152-D9A2-CC8F0AFE3E05}"/>
          </ac:spMkLst>
        </pc:spChg>
        <pc:spChg chg="add mod">
          <ac:chgData name="Emmanuel Gallis" userId="8c212c0b-ef34-405a-99b7-f23b1a01e564" providerId="ADAL" clId="{064272DE-0408-4CBD-BB22-5FC771703024}" dt="2024-01-31T00:21:07.817" v="1739" actId="20577"/>
          <ac:spMkLst>
            <pc:docMk/>
            <pc:sldMk cId="2105490297" sldId="2147481150"/>
            <ac:spMk id="8" creationId="{3E50C151-0AAC-3ECC-0F3A-7D0F83E85179}"/>
          </ac:spMkLst>
        </pc:spChg>
        <pc:spChg chg="mod">
          <ac:chgData name="Emmanuel Gallis" userId="8c212c0b-ef34-405a-99b7-f23b1a01e564" providerId="ADAL" clId="{064272DE-0408-4CBD-BB22-5FC771703024}" dt="2024-01-31T00:19:27.836" v="1587" actId="1076"/>
          <ac:spMkLst>
            <pc:docMk/>
            <pc:sldMk cId="2105490297" sldId="2147481150"/>
            <ac:spMk id="10" creationId="{7EFEB8E9-7120-0722-AB97-5C501BA8C38D}"/>
          </ac:spMkLst>
        </pc:spChg>
        <pc:spChg chg="mod">
          <ac:chgData name="Emmanuel Gallis" userId="8c212c0b-ef34-405a-99b7-f23b1a01e564" providerId="ADAL" clId="{064272DE-0408-4CBD-BB22-5FC771703024}" dt="2024-01-31T00:19:27.836" v="1587" actId="1076"/>
          <ac:spMkLst>
            <pc:docMk/>
            <pc:sldMk cId="2105490297" sldId="2147481150"/>
            <ac:spMk id="11" creationId="{F6E89E6A-A0FC-A9F4-8F37-AEBF97E31597}"/>
          </ac:spMkLst>
        </pc:spChg>
        <pc:spChg chg="add mod">
          <ac:chgData name="Emmanuel Gallis" userId="8c212c0b-ef34-405a-99b7-f23b1a01e564" providerId="ADAL" clId="{064272DE-0408-4CBD-BB22-5FC771703024}" dt="2024-01-31T00:21:13.505" v="1747" actId="20577"/>
          <ac:spMkLst>
            <pc:docMk/>
            <pc:sldMk cId="2105490297" sldId="2147481150"/>
            <ac:spMk id="12" creationId="{F6B80075-442B-BC05-1DB8-E0848613F930}"/>
          </ac:spMkLst>
        </pc:spChg>
        <pc:picChg chg="add del mod">
          <ac:chgData name="Emmanuel Gallis" userId="8c212c0b-ef34-405a-99b7-f23b1a01e564" providerId="ADAL" clId="{064272DE-0408-4CBD-BB22-5FC771703024}" dt="2024-01-31T00:18:07.881" v="1580" actId="478"/>
          <ac:picMkLst>
            <pc:docMk/>
            <pc:sldMk cId="2105490297" sldId="2147481150"/>
            <ac:picMk id="6" creationId="{EAF8B927-2600-E425-B93D-D5B3998E319D}"/>
          </ac:picMkLst>
        </pc:picChg>
        <pc:picChg chg="add mod">
          <ac:chgData name="Emmanuel Gallis" userId="8c212c0b-ef34-405a-99b7-f23b1a01e564" providerId="ADAL" clId="{064272DE-0408-4CBD-BB22-5FC771703024}" dt="2024-01-31T00:18:16.672" v="1581" actId="571"/>
          <ac:picMkLst>
            <pc:docMk/>
            <pc:sldMk cId="2105490297" sldId="2147481150"/>
            <ac:picMk id="7" creationId="{4D6FD98C-06B8-9F5D-C3FC-1735D84971E0}"/>
          </ac:picMkLst>
        </pc:picChg>
        <pc:picChg chg="mod">
          <ac:chgData name="Emmanuel Gallis" userId="8c212c0b-ef34-405a-99b7-f23b1a01e564" providerId="ADAL" clId="{064272DE-0408-4CBD-BB22-5FC771703024}" dt="2024-01-31T00:18:25.955" v="1582" actId="14826"/>
          <ac:picMkLst>
            <pc:docMk/>
            <pc:sldMk cId="2105490297" sldId="2147481150"/>
            <ac:picMk id="9" creationId="{20DDB561-657C-DF65-C940-DD65546A5C48}"/>
          </ac:picMkLst>
        </pc:picChg>
      </pc:sldChg>
      <pc:sldChg chg="addSp delSp modSp add mod">
        <pc:chgData name="Emmanuel Gallis" userId="8c212c0b-ef34-405a-99b7-f23b1a01e564" providerId="ADAL" clId="{064272DE-0408-4CBD-BB22-5FC771703024}" dt="2024-01-31T00:25:09.607" v="2036" actId="20577"/>
        <pc:sldMkLst>
          <pc:docMk/>
          <pc:sldMk cId="3175018393" sldId="2147481151"/>
        </pc:sldMkLst>
        <pc:spChg chg="mod">
          <ac:chgData name="Emmanuel Gallis" userId="8c212c0b-ef34-405a-99b7-f23b1a01e564" providerId="ADAL" clId="{064272DE-0408-4CBD-BB22-5FC771703024}" dt="2024-01-31T00:23:45.318" v="1814" actId="20577"/>
          <ac:spMkLst>
            <pc:docMk/>
            <pc:sldMk cId="3175018393" sldId="2147481151"/>
            <ac:spMk id="2" creationId="{0CA65228-6D56-EF9D-51C3-CB390D30BFA6}"/>
          </ac:spMkLst>
        </pc:spChg>
        <pc:spChg chg="mod">
          <ac:chgData name="Emmanuel Gallis" userId="8c212c0b-ef34-405a-99b7-f23b1a01e564" providerId="ADAL" clId="{064272DE-0408-4CBD-BB22-5FC771703024}" dt="2024-01-31T00:24:58.045" v="2028" actId="20577"/>
          <ac:spMkLst>
            <pc:docMk/>
            <pc:sldMk cId="3175018393" sldId="2147481151"/>
            <ac:spMk id="3" creationId="{E47C428C-0E87-7152-D9A2-CC8F0AFE3E05}"/>
          </ac:spMkLst>
        </pc:spChg>
        <pc:spChg chg="mod">
          <ac:chgData name="Emmanuel Gallis" userId="8c212c0b-ef34-405a-99b7-f23b1a01e564" providerId="ADAL" clId="{064272DE-0408-4CBD-BB22-5FC771703024}" dt="2024-01-31T00:25:09.607" v="2036" actId="20577"/>
          <ac:spMkLst>
            <pc:docMk/>
            <pc:sldMk cId="3175018393" sldId="2147481151"/>
            <ac:spMk id="6" creationId="{D48C19D9-9AF6-26E2-9D67-4C8433785E5A}"/>
          </ac:spMkLst>
        </pc:spChg>
        <pc:picChg chg="add del mod">
          <ac:chgData name="Emmanuel Gallis" userId="8c212c0b-ef34-405a-99b7-f23b1a01e564" providerId="ADAL" clId="{064272DE-0408-4CBD-BB22-5FC771703024}" dt="2024-01-31T00:23:25.089" v="1771" actId="478"/>
          <ac:picMkLst>
            <pc:docMk/>
            <pc:sldMk cId="3175018393" sldId="2147481151"/>
            <ac:picMk id="8" creationId="{065B4899-3526-09D3-3EF8-AB4306DD5F31}"/>
          </ac:picMkLst>
        </pc:picChg>
        <pc:picChg chg="mod">
          <ac:chgData name="Emmanuel Gallis" userId="8c212c0b-ef34-405a-99b7-f23b1a01e564" providerId="ADAL" clId="{064272DE-0408-4CBD-BB22-5FC771703024}" dt="2024-01-31T00:23:23.243" v="1770" actId="14826"/>
          <ac:picMkLst>
            <pc:docMk/>
            <pc:sldMk cId="3175018393" sldId="2147481151"/>
            <ac:picMk id="9" creationId="{20DDB561-657C-DF65-C940-DD65546A5C48}"/>
          </ac:picMkLst>
        </pc:picChg>
      </pc:sldChg>
      <pc:sldChg chg="addSp delSp modSp add mod">
        <pc:chgData name="Emmanuel Gallis" userId="8c212c0b-ef34-405a-99b7-f23b1a01e564" providerId="ADAL" clId="{064272DE-0408-4CBD-BB22-5FC771703024}" dt="2024-01-31T00:33:09.698" v="2435" actId="20577"/>
        <pc:sldMkLst>
          <pc:docMk/>
          <pc:sldMk cId="4200674507" sldId="2147481152"/>
        </pc:sldMkLst>
        <pc:spChg chg="mod">
          <ac:chgData name="Emmanuel Gallis" userId="8c212c0b-ef34-405a-99b7-f23b1a01e564" providerId="ADAL" clId="{064272DE-0408-4CBD-BB22-5FC771703024}" dt="2024-01-31T00:32:03.469" v="2325" actId="20577"/>
          <ac:spMkLst>
            <pc:docMk/>
            <pc:sldMk cId="4200674507" sldId="2147481152"/>
            <ac:spMk id="2" creationId="{0CA65228-6D56-EF9D-51C3-CB390D30BFA6}"/>
          </ac:spMkLst>
        </pc:spChg>
        <pc:spChg chg="mod">
          <ac:chgData name="Emmanuel Gallis" userId="8c212c0b-ef34-405a-99b7-f23b1a01e564" providerId="ADAL" clId="{064272DE-0408-4CBD-BB22-5FC771703024}" dt="2024-01-31T00:32:53.810" v="2417" actId="20577"/>
          <ac:spMkLst>
            <pc:docMk/>
            <pc:sldMk cId="4200674507" sldId="2147481152"/>
            <ac:spMk id="3" creationId="{E47C428C-0E87-7152-D9A2-CC8F0AFE3E05}"/>
          </ac:spMkLst>
        </pc:spChg>
        <pc:spChg chg="del">
          <ac:chgData name="Emmanuel Gallis" userId="8c212c0b-ef34-405a-99b7-f23b1a01e564" providerId="ADAL" clId="{064272DE-0408-4CBD-BB22-5FC771703024}" dt="2024-01-31T00:29:58.893" v="2282" actId="478"/>
          <ac:spMkLst>
            <pc:docMk/>
            <pc:sldMk cId="4200674507" sldId="2147481152"/>
            <ac:spMk id="5" creationId="{49ECA202-527B-5174-4C9B-B43DC2E15B44}"/>
          </ac:spMkLst>
        </pc:spChg>
        <pc:spChg chg="del">
          <ac:chgData name="Emmanuel Gallis" userId="8c212c0b-ef34-405a-99b7-f23b1a01e564" providerId="ADAL" clId="{064272DE-0408-4CBD-BB22-5FC771703024}" dt="2024-01-31T00:29:58.893" v="2282" actId="478"/>
          <ac:spMkLst>
            <pc:docMk/>
            <pc:sldMk cId="4200674507" sldId="2147481152"/>
            <ac:spMk id="6" creationId="{D48C19D9-9AF6-26E2-9D67-4C8433785E5A}"/>
          </ac:spMkLst>
        </pc:spChg>
        <pc:spChg chg="add mod">
          <ac:chgData name="Emmanuel Gallis" userId="8c212c0b-ef34-405a-99b7-f23b1a01e564" providerId="ADAL" clId="{064272DE-0408-4CBD-BB22-5FC771703024}" dt="2024-01-31T00:33:09.698" v="2435" actId="20577"/>
          <ac:spMkLst>
            <pc:docMk/>
            <pc:sldMk cId="4200674507" sldId="2147481152"/>
            <ac:spMk id="7" creationId="{F0F735A2-8245-782B-F638-0D96BD266AE2}"/>
          </ac:spMkLst>
        </pc:spChg>
        <pc:spChg chg="add mod">
          <ac:chgData name="Emmanuel Gallis" userId="8c212c0b-ef34-405a-99b7-f23b1a01e564" providerId="ADAL" clId="{064272DE-0408-4CBD-BB22-5FC771703024}" dt="2024-01-31T00:29:59.382" v="2283"/>
          <ac:spMkLst>
            <pc:docMk/>
            <pc:sldMk cId="4200674507" sldId="2147481152"/>
            <ac:spMk id="8" creationId="{AF0EC89A-77C6-AFBA-8701-67898FFCF52D}"/>
          </ac:spMkLst>
        </pc:spChg>
        <pc:picChg chg="mod">
          <ac:chgData name="Emmanuel Gallis" userId="8c212c0b-ef34-405a-99b7-f23b1a01e564" providerId="ADAL" clId="{064272DE-0408-4CBD-BB22-5FC771703024}" dt="2024-01-31T00:27:39.623" v="2038" actId="14826"/>
          <ac:picMkLst>
            <pc:docMk/>
            <pc:sldMk cId="4200674507" sldId="2147481152"/>
            <ac:picMk id="9" creationId="{20DDB561-657C-DF65-C940-DD65546A5C48}"/>
          </ac:picMkLst>
        </pc:picChg>
        <pc:picChg chg="add del mod">
          <ac:chgData name="Emmanuel Gallis" userId="8c212c0b-ef34-405a-99b7-f23b1a01e564" providerId="ADAL" clId="{064272DE-0408-4CBD-BB22-5FC771703024}" dt="2024-01-31T00:31:29.709" v="2287" actId="478"/>
          <ac:picMkLst>
            <pc:docMk/>
            <pc:sldMk cId="4200674507" sldId="2147481152"/>
            <ac:picMk id="11" creationId="{5A027F4F-69FD-F849-A307-D876B5B621A8}"/>
          </ac:picMkLst>
        </pc:picChg>
        <pc:picChg chg="add mod">
          <ac:chgData name="Emmanuel Gallis" userId="8c212c0b-ef34-405a-99b7-f23b1a01e564" providerId="ADAL" clId="{064272DE-0408-4CBD-BB22-5FC771703024}" dt="2024-01-31T00:31:27.628" v="2286" actId="14826"/>
          <ac:picMkLst>
            <pc:docMk/>
            <pc:sldMk cId="4200674507" sldId="2147481152"/>
            <ac:picMk id="12" creationId="{A561C2BA-FC35-BB4D-32AB-4009911C2D0D}"/>
          </ac:picMkLst>
        </pc:picChg>
      </pc:sldChg>
      <pc:sldChg chg="delSp modSp add mod">
        <pc:chgData name="Emmanuel Gallis" userId="8c212c0b-ef34-405a-99b7-f23b1a01e564" providerId="ADAL" clId="{064272DE-0408-4CBD-BB22-5FC771703024}" dt="2024-01-31T00:40:22.566" v="2962" actId="20577"/>
        <pc:sldMkLst>
          <pc:docMk/>
          <pc:sldMk cId="320679101" sldId="2147481153"/>
        </pc:sldMkLst>
        <pc:spChg chg="mod">
          <ac:chgData name="Emmanuel Gallis" userId="8c212c0b-ef34-405a-99b7-f23b1a01e564" providerId="ADAL" clId="{064272DE-0408-4CBD-BB22-5FC771703024}" dt="2024-01-31T00:35:19.447" v="2490" actId="20577"/>
          <ac:spMkLst>
            <pc:docMk/>
            <pc:sldMk cId="320679101" sldId="2147481153"/>
            <ac:spMk id="2" creationId="{0CA65228-6D56-EF9D-51C3-CB390D30BFA6}"/>
          </ac:spMkLst>
        </pc:spChg>
        <pc:spChg chg="mod">
          <ac:chgData name="Emmanuel Gallis" userId="8c212c0b-ef34-405a-99b7-f23b1a01e564" providerId="ADAL" clId="{064272DE-0408-4CBD-BB22-5FC771703024}" dt="2024-01-31T00:40:22.566" v="2962" actId="20577"/>
          <ac:spMkLst>
            <pc:docMk/>
            <pc:sldMk cId="320679101" sldId="2147481153"/>
            <ac:spMk id="3" creationId="{E47C428C-0E87-7152-D9A2-CC8F0AFE3E05}"/>
          </ac:spMkLst>
        </pc:spChg>
        <pc:spChg chg="del">
          <ac:chgData name="Emmanuel Gallis" userId="8c212c0b-ef34-405a-99b7-f23b1a01e564" providerId="ADAL" clId="{064272DE-0408-4CBD-BB22-5FC771703024}" dt="2024-01-31T00:35:24.957" v="2491" actId="478"/>
          <ac:spMkLst>
            <pc:docMk/>
            <pc:sldMk cId="320679101" sldId="2147481153"/>
            <ac:spMk id="7" creationId="{F0F735A2-8245-782B-F638-0D96BD266AE2}"/>
          </ac:spMkLst>
        </pc:spChg>
        <pc:spChg chg="del">
          <ac:chgData name="Emmanuel Gallis" userId="8c212c0b-ef34-405a-99b7-f23b1a01e564" providerId="ADAL" clId="{064272DE-0408-4CBD-BB22-5FC771703024}" dt="2024-01-31T00:35:26.310" v="2492" actId="478"/>
          <ac:spMkLst>
            <pc:docMk/>
            <pc:sldMk cId="320679101" sldId="2147481153"/>
            <ac:spMk id="8" creationId="{AF0EC89A-77C6-AFBA-8701-67898FFCF52D}"/>
          </ac:spMkLst>
        </pc:spChg>
        <pc:picChg chg="mod">
          <ac:chgData name="Emmanuel Gallis" userId="8c212c0b-ef34-405a-99b7-f23b1a01e564" providerId="ADAL" clId="{064272DE-0408-4CBD-BB22-5FC771703024}" dt="2024-01-31T00:35:02.436" v="2438" actId="14826"/>
          <ac:picMkLst>
            <pc:docMk/>
            <pc:sldMk cId="320679101" sldId="2147481153"/>
            <ac:picMk id="9" creationId="{20DDB561-657C-DF65-C940-DD65546A5C48}"/>
          </ac:picMkLst>
        </pc:picChg>
        <pc:picChg chg="del">
          <ac:chgData name="Emmanuel Gallis" userId="8c212c0b-ef34-405a-99b7-f23b1a01e564" providerId="ADAL" clId="{064272DE-0408-4CBD-BB22-5FC771703024}" dt="2024-01-31T00:34:46.490" v="2437" actId="478"/>
          <ac:picMkLst>
            <pc:docMk/>
            <pc:sldMk cId="320679101" sldId="2147481153"/>
            <ac:picMk id="12" creationId="{A561C2BA-FC35-BB4D-32AB-4009911C2D0D}"/>
          </ac:picMkLst>
        </pc:picChg>
      </pc:sldChg>
    </pc:docChg>
  </pc:docChgLst>
  <pc:docChgLst>
    <pc:chgData name="Emmanuel GALLIS" userId="b228ba8a-ea2d-4596-a037-bc06fc7899be" providerId="ADAL" clId="{D3E33618-0C3B-47F4-936E-F0D2505A8A7E}"/>
    <pc:docChg chg="undo custSel addSld modSld">
      <pc:chgData name="Emmanuel GALLIS" userId="b228ba8a-ea2d-4596-a037-bc06fc7899be" providerId="ADAL" clId="{D3E33618-0C3B-47F4-936E-F0D2505A8A7E}" dt="2023-09-27T11:42:56.909" v="4191" actId="114"/>
      <pc:docMkLst>
        <pc:docMk/>
      </pc:docMkLst>
      <pc:sldChg chg="addSp delSp modSp mod">
        <pc:chgData name="Emmanuel GALLIS" userId="b228ba8a-ea2d-4596-a037-bc06fc7899be" providerId="ADAL" clId="{D3E33618-0C3B-47F4-936E-F0D2505A8A7E}" dt="2023-09-27T11:42:56.909" v="4191" actId="114"/>
        <pc:sldMkLst>
          <pc:docMk/>
          <pc:sldMk cId="2820351169" sldId="2147480263"/>
        </pc:sldMkLst>
        <pc:spChg chg="mod">
          <ac:chgData name="Emmanuel GALLIS" userId="b228ba8a-ea2d-4596-a037-bc06fc7899be" providerId="ADAL" clId="{D3E33618-0C3B-47F4-936E-F0D2505A8A7E}" dt="2023-09-25T08:06:26.685" v="71" actId="20577"/>
          <ac:spMkLst>
            <pc:docMk/>
            <pc:sldMk cId="2820351169" sldId="2147480263"/>
            <ac:spMk id="3" creationId="{3E438405-006B-C421-1BC0-7570E4296729}"/>
          </ac:spMkLst>
        </pc:spChg>
        <pc:spChg chg="add mod">
          <ac:chgData name="Emmanuel GALLIS" userId="b228ba8a-ea2d-4596-a037-bc06fc7899be" providerId="ADAL" clId="{D3E33618-0C3B-47F4-936E-F0D2505A8A7E}" dt="2023-09-27T11:42:56.909" v="4191" actId="114"/>
          <ac:spMkLst>
            <pc:docMk/>
            <pc:sldMk cId="2820351169" sldId="2147480263"/>
            <ac:spMk id="5" creationId="{BFC2A0D1-406B-02F1-34E7-4E9138376AF3}"/>
          </ac:spMkLst>
        </pc:spChg>
        <pc:spChg chg="add mod">
          <ac:chgData name="Emmanuel GALLIS" userId="b228ba8a-ea2d-4596-a037-bc06fc7899be" providerId="ADAL" clId="{D3E33618-0C3B-47F4-936E-F0D2505A8A7E}" dt="2023-09-25T08:11:24.162" v="363" actId="1076"/>
          <ac:spMkLst>
            <pc:docMk/>
            <pc:sldMk cId="2820351169" sldId="2147480263"/>
            <ac:spMk id="7" creationId="{0F750CFB-8FAD-5D48-F50C-7D9AC7DBDBE3}"/>
          </ac:spMkLst>
        </pc:spChg>
        <pc:spChg chg="add del">
          <ac:chgData name="Emmanuel GALLIS" userId="b228ba8a-ea2d-4596-a037-bc06fc7899be" providerId="ADAL" clId="{D3E33618-0C3B-47F4-936E-F0D2505A8A7E}" dt="2023-09-25T08:12:36.054" v="365" actId="22"/>
          <ac:spMkLst>
            <pc:docMk/>
            <pc:sldMk cId="2820351169" sldId="2147480263"/>
            <ac:spMk id="9" creationId="{EC588C00-315A-B13A-4D2A-F8BB123F5988}"/>
          </ac:spMkLst>
        </pc:spChg>
        <pc:picChg chg="add mod">
          <ac:chgData name="Emmanuel GALLIS" userId="b228ba8a-ea2d-4596-a037-bc06fc7899be" providerId="ADAL" clId="{D3E33618-0C3B-47F4-936E-F0D2505A8A7E}" dt="2023-09-25T08:20:54.731" v="1040" actId="1076"/>
          <ac:picMkLst>
            <pc:docMk/>
            <pc:sldMk cId="2820351169" sldId="2147480263"/>
            <ac:picMk id="10" creationId="{C5787ACF-5F7A-6313-B14F-57CB5FB0EC09}"/>
          </ac:picMkLst>
        </pc:picChg>
        <pc:picChg chg="add mod">
          <ac:chgData name="Emmanuel GALLIS" userId="b228ba8a-ea2d-4596-a037-bc06fc7899be" providerId="ADAL" clId="{D3E33618-0C3B-47F4-936E-F0D2505A8A7E}" dt="2023-09-25T08:13:32.158" v="406" actId="1440"/>
          <ac:picMkLst>
            <pc:docMk/>
            <pc:sldMk cId="2820351169" sldId="2147480263"/>
            <ac:picMk id="1026" creationId="{312E09D7-A739-CD3B-3106-1E739B781ABE}"/>
          </ac:picMkLst>
        </pc:picChg>
      </pc:sldChg>
      <pc:sldChg chg="addSp delSp modSp add mod">
        <pc:chgData name="Emmanuel GALLIS" userId="b228ba8a-ea2d-4596-a037-bc06fc7899be" providerId="ADAL" clId="{D3E33618-0C3B-47F4-936E-F0D2505A8A7E}" dt="2023-09-25T08:20:44.732" v="1038" actId="1076"/>
        <pc:sldMkLst>
          <pc:docMk/>
          <pc:sldMk cId="3576844713" sldId="2147480264"/>
        </pc:sldMkLst>
        <pc:spChg chg="mod">
          <ac:chgData name="Emmanuel GALLIS" userId="b228ba8a-ea2d-4596-a037-bc06fc7899be" providerId="ADAL" clId="{D3E33618-0C3B-47F4-936E-F0D2505A8A7E}" dt="2023-09-25T08:12:57.942" v="399" actId="20577"/>
          <ac:spMkLst>
            <pc:docMk/>
            <pc:sldMk cId="3576844713" sldId="2147480264"/>
            <ac:spMk id="3" creationId="{3E438405-006B-C421-1BC0-7570E4296729}"/>
          </ac:spMkLst>
        </pc:spChg>
        <pc:spChg chg="mod">
          <ac:chgData name="Emmanuel GALLIS" userId="b228ba8a-ea2d-4596-a037-bc06fc7899be" providerId="ADAL" clId="{D3E33618-0C3B-47F4-936E-F0D2505A8A7E}" dt="2023-09-25T08:20:15.934" v="1034" actId="6549"/>
          <ac:spMkLst>
            <pc:docMk/>
            <pc:sldMk cId="3576844713" sldId="2147480264"/>
            <ac:spMk id="5" creationId="{BFC2A0D1-406B-02F1-34E7-4E9138376AF3}"/>
          </ac:spMkLst>
        </pc:spChg>
        <pc:spChg chg="add mod">
          <ac:chgData name="Emmanuel GALLIS" userId="b228ba8a-ea2d-4596-a037-bc06fc7899be" providerId="ADAL" clId="{D3E33618-0C3B-47F4-936E-F0D2505A8A7E}" dt="2023-09-25T08:18:46.263" v="911" actId="1076"/>
          <ac:spMkLst>
            <pc:docMk/>
            <pc:sldMk cId="3576844713" sldId="2147480264"/>
            <ac:spMk id="6" creationId="{C0A5150C-0A19-89A2-F764-A458FC5E3B82}"/>
          </ac:spMkLst>
        </pc:spChg>
        <pc:spChg chg="mod">
          <ac:chgData name="Emmanuel GALLIS" userId="b228ba8a-ea2d-4596-a037-bc06fc7899be" providerId="ADAL" clId="{D3E33618-0C3B-47F4-936E-F0D2505A8A7E}" dt="2023-09-25T08:20:26.370" v="1036" actId="20577"/>
          <ac:spMkLst>
            <pc:docMk/>
            <pc:sldMk cId="3576844713" sldId="2147480264"/>
            <ac:spMk id="7" creationId="{0F750CFB-8FAD-5D48-F50C-7D9AC7DBDBE3}"/>
          </ac:spMkLst>
        </pc:spChg>
        <pc:picChg chg="add mod">
          <ac:chgData name="Emmanuel GALLIS" userId="b228ba8a-ea2d-4596-a037-bc06fc7899be" providerId="ADAL" clId="{D3E33618-0C3B-47F4-936E-F0D2505A8A7E}" dt="2023-09-25T08:20:44.732" v="1038" actId="1076"/>
          <ac:picMkLst>
            <pc:docMk/>
            <pc:sldMk cId="3576844713" sldId="2147480264"/>
            <ac:picMk id="8" creationId="{3C624E77-4813-65EF-DC76-E8598713F783}"/>
          </ac:picMkLst>
        </pc:picChg>
        <pc:picChg chg="del">
          <ac:chgData name="Emmanuel GALLIS" userId="b228ba8a-ea2d-4596-a037-bc06fc7899be" providerId="ADAL" clId="{D3E33618-0C3B-47F4-936E-F0D2505A8A7E}" dt="2023-09-25T08:12:42.484" v="367" actId="478"/>
          <ac:picMkLst>
            <pc:docMk/>
            <pc:sldMk cId="3576844713" sldId="2147480264"/>
            <ac:picMk id="1026" creationId="{312E09D7-A739-CD3B-3106-1E739B781ABE}"/>
          </ac:picMkLst>
        </pc:picChg>
        <pc:picChg chg="add mod">
          <ac:chgData name="Emmanuel GALLIS" userId="b228ba8a-ea2d-4596-a037-bc06fc7899be" providerId="ADAL" clId="{D3E33618-0C3B-47F4-936E-F0D2505A8A7E}" dt="2023-09-25T08:13:26.078" v="405" actId="1440"/>
          <ac:picMkLst>
            <pc:docMk/>
            <pc:sldMk cId="3576844713" sldId="2147480264"/>
            <ac:picMk id="2050" creationId="{C0DC2982-1F9D-52C5-FEA3-10E86398F1E6}"/>
          </ac:picMkLst>
        </pc:picChg>
      </pc:sldChg>
      <pc:sldChg chg="addSp delSp modSp add mod">
        <pc:chgData name="Emmanuel GALLIS" userId="b228ba8a-ea2d-4596-a037-bc06fc7899be" providerId="ADAL" clId="{D3E33618-0C3B-47F4-936E-F0D2505A8A7E}" dt="2023-09-25T08:48:25.154" v="1674" actId="14100"/>
        <pc:sldMkLst>
          <pc:docMk/>
          <pc:sldMk cId="964989580" sldId="2147480265"/>
        </pc:sldMkLst>
        <pc:spChg chg="mod">
          <ac:chgData name="Emmanuel GALLIS" userId="b228ba8a-ea2d-4596-a037-bc06fc7899be" providerId="ADAL" clId="{D3E33618-0C3B-47F4-936E-F0D2505A8A7E}" dt="2023-09-25T08:39:45.462" v="1117" actId="20577"/>
          <ac:spMkLst>
            <pc:docMk/>
            <pc:sldMk cId="964989580" sldId="2147480265"/>
            <ac:spMk id="3" creationId="{3E438405-006B-C421-1BC0-7570E4296729}"/>
          </ac:spMkLst>
        </pc:spChg>
        <pc:spChg chg="mod">
          <ac:chgData name="Emmanuel GALLIS" userId="b228ba8a-ea2d-4596-a037-bc06fc7899be" providerId="ADAL" clId="{D3E33618-0C3B-47F4-936E-F0D2505A8A7E}" dt="2023-09-25T08:48:00.968" v="1670" actId="113"/>
          <ac:spMkLst>
            <pc:docMk/>
            <pc:sldMk cId="964989580" sldId="2147480265"/>
            <ac:spMk id="5" creationId="{BFC2A0D1-406B-02F1-34E7-4E9138376AF3}"/>
          </ac:spMkLst>
        </pc:spChg>
        <pc:spChg chg="del">
          <ac:chgData name="Emmanuel GALLIS" userId="b228ba8a-ea2d-4596-a037-bc06fc7899be" providerId="ADAL" clId="{D3E33618-0C3B-47F4-936E-F0D2505A8A7E}" dt="2023-09-25T08:36:31.912" v="1049" actId="478"/>
          <ac:spMkLst>
            <pc:docMk/>
            <pc:sldMk cId="964989580" sldId="2147480265"/>
            <ac:spMk id="6" creationId="{C0A5150C-0A19-89A2-F764-A458FC5E3B82}"/>
          </ac:spMkLst>
        </pc:spChg>
        <pc:spChg chg="mod">
          <ac:chgData name="Emmanuel GALLIS" userId="b228ba8a-ea2d-4596-a037-bc06fc7899be" providerId="ADAL" clId="{D3E33618-0C3B-47F4-936E-F0D2505A8A7E}" dt="2023-09-25T08:48:22.031" v="1673" actId="1076"/>
          <ac:spMkLst>
            <pc:docMk/>
            <pc:sldMk cId="964989580" sldId="2147480265"/>
            <ac:spMk id="7" creationId="{0F750CFB-8FAD-5D48-F50C-7D9AC7DBDBE3}"/>
          </ac:spMkLst>
        </pc:spChg>
        <pc:picChg chg="add del mod">
          <ac:chgData name="Emmanuel GALLIS" userId="b228ba8a-ea2d-4596-a037-bc06fc7899be" providerId="ADAL" clId="{D3E33618-0C3B-47F4-936E-F0D2505A8A7E}" dt="2023-09-25T08:48:25.154" v="1674" actId="14100"/>
          <ac:picMkLst>
            <pc:docMk/>
            <pc:sldMk cId="964989580" sldId="2147480265"/>
            <ac:picMk id="2050" creationId="{C0DC2982-1F9D-52C5-FEA3-10E86398F1E6}"/>
          </ac:picMkLst>
        </pc:picChg>
      </pc:sldChg>
      <pc:sldChg chg="addSp modSp add mod">
        <pc:chgData name="Emmanuel GALLIS" userId="b228ba8a-ea2d-4596-a037-bc06fc7899be" providerId="ADAL" clId="{D3E33618-0C3B-47F4-936E-F0D2505A8A7E}" dt="2023-09-25T08:58:28.074" v="2297" actId="20577"/>
        <pc:sldMkLst>
          <pc:docMk/>
          <pc:sldMk cId="3146288481" sldId="2147480266"/>
        </pc:sldMkLst>
        <pc:spChg chg="mod">
          <ac:chgData name="Emmanuel GALLIS" userId="b228ba8a-ea2d-4596-a037-bc06fc7899be" providerId="ADAL" clId="{D3E33618-0C3B-47F4-936E-F0D2505A8A7E}" dt="2023-09-25T08:49:17.413" v="1744" actId="20577"/>
          <ac:spMkLst>
            <pc:docMk/>
            <pc:sldMk cId="3146288481" sldId="2147480266"/>
            <ac:spMk id="3" creationId="{3E438405-006B-C421-1BC0-7570E4296729}"/>
          </ac:spMkLst>
        </pc:spChg>
        <pc:spChg chg="mod">
          <ac:chgData name="Emmanuel GALLIS" userId="b228ba8a-ea2d-4596-a037-bc06fc7899be" providerId="ADAL" clId="{D3E33618-0C3B-47F4-936E-F0D2505A8A7E}" dt="2023-09-25T08:58:20.880" v="2295" actId="20577"/>
          <ac:spMkLst>
            <pc:docMk/>
            <pc:sldMk cId="3146288481" sldId="2147480266"/>
            <ac:spMk id="5" creationId="{BFC2A0D1-406B-02F1-34E7-4E9138376AF3}"/>
          </ac:spMkLst>
        </pc:spChg>
        <pc:spChg chg="add mod">
          <ac:chgData name="Emmanuel GALLIS" userId="b228ba8a-ea2d-4596-a037-bc06fc7899be" providerId="ADAL" clId="{D3E33618-0C3B-47F4-936E-F0D2505A8A7E}" dt="2023-09-25T08:51:28.935" v="1793" actId="1076"/>
          <ac:spMkLst>
            <pc:docMk/>
            <pc:sldMk cId="3146288481" sldId="2147480266"/>
            <ac:spMk id="6" creationId="{6B748859-C17D-0868-5AF3-FAA7EE64BDB1}"/>
          </ac:spMkLst>
        </pc:spChg>
        <pc:spChg chg="mod">
          <ac:chgData name="Emmanuel GALLIS" userId="b228ba8a-ea2d-4596-a037-bc06fc7899be" providerId="ADAL" clId="{D3E33618-0C3B-47F4-936E-F0D2505A8A7E}" dt="2023-09-25T08:58:28.074" v="2297" actId="20577"/>
          <ac:spMkLst>
            <pc:docMk/>
            <pc:sldMk cId="3146288481" sldId="2147480266"/>
            <ac:spMk id="7" creationId="{0F750CFB-8FAD-5D48-F50C-7D9AC7DBDBE3}"/>
          </ac:spMkLst>
        </pc:spChg>
        <pc:picChg chg="add mod">
          <ac:chgData name="Emmanuel GALLIS" userId="b228ba8a-ea2d-4596-a037-bc06fc7899be" providerId="ADAL" clId="{D3E33618-0C3B-47F4-936E-F0D2505A8A7E}" dt="2023-09-25T08:51:26.194" v="1792" actId="1076"/>
          <ac:picMkLst>
            <pc:docMk/>
            <pc:sldMk cId="3146288481" sldId="2147480266"/>
            <ac:picMk id="9" creationId="{31CEEB91-6C6D-FC51-47C8-72053914ED5C}"/>
          </ac:picMkLst>
        </pc:picChg>
        <pc:picChg chg="add mod">
          <ac:chgData name="Emmanuel GALLIS" userId="b228ba8a-ea2d-4596-a037-bc06fc7899be" providerId="ADAL" clId="{D3E33618-0C3B-47F4-936E-F0D2505A8A7E}" dt="2023-09-25T08:56:39.274" v="2161" actId="1076"/>
          <ac:picMkLst>
            <pc:docMk/>
            <pc:sldMk cId="3146288481" sldId="2147480266"/>
            <ac:picMk id="11" creationId="{07B8D460-4775-160C-1919-7C8262302AE5}"/>
          </ac:picMkLst>
        </pc:picChg>
        <pc:picChg chg="mod">
          <ac:chgData name="Emmanuel GALLIS" userId="b228ba8a-ea2d-4596-a037-bc06fc7899be" providerId="ADAL" clId="{D3E33618-0C3B-47F4-936E-F0D2505A8A7E}" dt="2023-09-25T08:49:47.641" v="1754" actId="1076"/>
          <ac:picMkLst>
            <pc:docMk/>
            <pc:sldMk cId="3146288481" sldId="2147480266"/>
            <ac:picMk id="2050" creationId="{C0DC2982-1F9D-52C5-FEA3-10E86398F1E6}"/>
          </ac:picMkLst>
        </pc:picChg>
      </pc:sldChg>
      <pc:sldChg chg="addSp delSp modSp add mod">
        <pc:chgData name="Emmanuel GALLIS" userId="b228ba8a-ea2d-4596-a037-bc06fc7899be" providerId="ADAL" clId="{D3E33618-0C3B-47F4-936E-F0D2505A8A7E}" dt="2023-09-25T09:07:34.775" v="3150" actId="1076"/>
        <pc:sldMkLst>
          <pc:docMk/>
          <pc:sldMk cId="123337247" sldId="2147480267"/>
        </pc:sldMkLst>
        <pc:spChg chg="mod">
          <ac:chgData name="Emmanuel GALLIS" userId="b228ba8a-ea2d-4596-a037-bc06fc7899be" providerId="ADAL" clId="{D3E33618-0C3B-47F4-936E-F0D2505A8A7E}" dt="2023-09-25T09:01:47.599" v="2356" actId="20577"/>
          <ac:spMkLst>
            <pc:docMk/>
            <pc:sldMk cId="123337247" sldId="2147480267"/>
            <ac:spMk id="3" creationId="{3E438405-006B-C421-1BC0-7570E4296729}"/>
          </ac:spMkLst>
        </pc:spChg>
        <pc:spChg chg="mod">
          <ac:chgData name="Emmanuel GALLIS" userId="b228ba8a-ea2d-4596-a037-bc06fc7899be" providerId="ADAL" clId="{D3E33618-0C3B-47F4-936E-F0D2505A8A7E}" dt="2023-09-25T09:06:56.882" v="3142" actId="113"/>
          <ac:spMkLst>
            <pc:docMk/>
            <pc:sldMk cId="123337247" sldId="2147480267"/>
            <ac:spMk id="5" creationId="{BFC2A0D1-406B-02F1-34E7-4E9138376AF3}"/>
          </ac:spMkLst>
        </pc:spChg>
        <pc:spChg chg="del">
          <ac:chgData name="Emmanuel GALLIS" userId="b228ba8a-ea2d-4596-a037-bc06fc7899be" providerId="ADAL" clId="{D3E33618-0C3B-47F4-936E-F0D2505A8A7E}" dt="2023-09-25T09:07:17.010" v="3147" actId="478"/>
          <ac:spMkLst>
            <pc:docMk/>
            <pc:sldMk cId="123337247" sldId="2147480267"/>
            <ac:spMk id="6" creationId="{6B748859-C17D-0868-5AF3-FAA7EE64BDB1}"/>
          </ac:spMkLst>
        </pc:spChg>
        <pc:spChg chg="mod">
          <ac:chgData name="Emmanuel GALLIS" userId="b228ba8a-ea2d-4596-a037-bc06fc7899be" providerId="ADAL" clId="{D3E33618-0C3B-47F4-936E-F0D2505A8A7E}" dt="2023-09-25T09:07:07.535" v="3144" actId="20577"/>
          <ac:spMkLst>
            <pc:docMk/>
            <pc:sldMk cId="123337247" sldId="2147480267"/>
            <ac:spMk id="7" creationId="{0F750CFB-8FAD-5D48-F50C-7D9AC7DBDBE3}"/>
          </ac:spMkLst>
        </pc:spChg>
        <pc:picChg chg="del">
          <ac:chgData name="Emmanuel GALLIS" userId="b228ba8a-ea2d-4596-a037-bc06fc7899be" providerId="ADAL" clId="{D3E33618-0C3B-47F4-936E-F0D2505A8A7E}" dt="2023-09-25T09:07:22.425" v="3148" actId="478"/>
          <ac:picMkLst>
            <pc:docMk/>
            <pc:sldMk cId="123337247" sldId="2147480267"/>
            <ac:picMk id="9" creationId="{31CEEB91-6C6D-FC51-47C8-72053914ED5C}"/>
          </ac:picMkLst>
        </pc:picChg>
        <pc:picChg chg="add mod">
          <ac:chgData name="Emmanuel GALLIS" userId="b228ba8a-ea2d-4596-a037-bc06fc7899be" providerId="ADAL" clId="{D3E33618-0C3B-47F4-936E-F0D2505A8A7E}" dt="2023-09-25T09:07:34.775" v="3150" actId="1076"/>
          <ac:picMkLst>
            <pc:docMk/>
            <pc:sldMk cId="123337247" sldId="2147480267"/>
            <ac:picMk id="10" creationId="{07FDACD6-CBAE-FD6A-FF58-D217DF2D07EF}"/>
          </ac:picMkLst>
        </pc:picChg>
        <pc:picChg chg="del">
          <ac:chgData name="Emmanuel GALLIS" userId="b228ba8a-ea2d-4596-a037-bc06fc7899be" providerId="ADAL" clId="{D3E33618-0C3B-47F4-936E-F0D2505A8A7E}" dt="2023-09-25T09:01:13.708" v="2301" actId="478"/>
          <ac:picMkLst>
            <pc:docMk/>
            <pc:sldMk cId="123337247" sldId="2147480267"/>
            <ac:picMk id="11" creationId="{07B8D460-4775-160C-1919-7C8262302AE5}"/>
          </ac:picMkLst>
        </pc:picChg>
        <pc:picChg chg="mod">
          <ac:chgData name="Emmanuel GALLIS" userId="b228ba8a-ea2d-4596-a037-bc06fc7899be" providerId="ADAL" clId="{D3E33618-0C3B-47F4-936E-F0D2505A8A7E}" dt="2023-09-25T09:07:11.456" v="3146" actId="1076"/>
          <ac:picMkLst>
            <pc:docMk/>
            <pc:sldMk cId="123337247" sldId="2147480267"/>
            <ac:picMk id="2050" creationId="{C0DC2982-1F9D-52C5-FEA3-10E86398F1E6}"/>
          </ac:picMkLst>
        </pc:picChg>
      </pc:sldChg>
      <pc:sldChg chg="modSp add mod">
        <pc:chgData name="Emmanuel GALLIS" userId="b228ba8a-ea2d-4596-a037-bc06fc7899be" providerId="ADAL" clId="{D3E33618-0C3B-47F4-936E-F0D2505A8A7E}" dt="2023-09-25T09:15:17.303" v="4190" actId="20577"/>
        <pc:sldMkLst>
          <pc:docMk/>
          <pc:sldMk cId="3096485580" sldId="2147480268"/>
        </pc:sldMkLst>
        <pc:spChg chg="mod">
          <ac:chgData name="Emmanuel GALLIS" userId="b228ba8a-ea2d-4596-a037-bc06fc7899be" providerId="ADAL" clId="{D3E33618-0C3B-47F4-936E-F0D2505A8A7E}" dt="2023-09-25T09:09:50.066" v="3491" actId="20577"/>
          <ac:spMkLst>
            <pc:docMk/>
            <pc:sldMk cId="3096485580" sldId="2147480268"/>
            <ac:spMk id="3" creationId="{3E438405-006B-C421-1BC0-7570E4296729}"/>
          </ac:spMkLst>
        </pc:spChg>
        <pc:spChg chg="mod">
          <ac:chgData name="Emmanuel GALLIS" userId="b228ba8a-ea2d-4596-a037-bc06fc7899be" providerId="ADAL" clId="{D3E33618-0C3B-47F4-936E-F0D2505A8A7E}" dt="2023-09-25T09:15:07.150" v="4188" actId="20577"/>
          <ac:spMkLst>
            <pc:docMk/>
            <pc:sldMk cId="3096485580" sldId="2147480268"/>
            <ac:spMk id="5" creationId="{BFC2A0D1-406B-02F1-34E7-4E9138376AF3}"/>
          </ac:spMkLst>
        </pc:spChg>
        <pc:spChg chg="mod">
          <ac:chgData name="Emmanuel GALLIS" userId="b228ba8a-ea2d-4596-a037-bc06fc7899be" providerId="ADAL" clId="{D3E33618-0C3B-47F4-936E-F0D2505A8A7E}" dt="2023-09-25T09:15:17.303" v="4190" actId="20577"/>
          <ac:spMkLst>
            <pc:docMk/>
            <pc:sldMk cId="3096485580" sldId="2147480268"/>
            <ac:spMk id="7" creationId="{0F750CFB-8FAD-5D48-F50C-7D9AC7DBDBE3}"/>
          </ac:spMkLst>
        </pc:spChg>
        <pc:picChg chg="mod">
          <ac:chgData name="Emmanuel GALLIS" userId="b228ba8a-ea2d-4596-a037-bc06fc7899be" providerId="ADAL" clId="{D3E33618-0C3B-47F4-936E-F0D2505A8A7E}" dt="2023-09-25T09:08:26.411" v="3152" actId="14826"/>
          <ac:picMkLst>
            <pc:docMk/>
            <pc:sldMk cId="3096485580" sldId="2147480268"/>
            <ac:picMk id="2050" creationId="{C0DC2982-1F9D-52C5-FEA3-10E86398F1E6}"/>
          </ac:picMkLst>
        </pc:picChg>
      </pc:sldChg>
    </pc:docChg>
  </pc:docChgLst>
  <pc:docChgLst>
    <pc:chgData name="Théophile Chin-Nin" userId="77bb4687-6e0a-4c11-8f84-ca258473b33f" providerId="ADAL" clId="{A4C1309E-F2A7-4547-BB4E-44BB8E5032C3}"/>
    <pc:docChg chg="custSel addSld modSld sldOrd modSection">
      <pc:chgData name="Théophile Chin-Nin" userId="77bb4687-6e0a-4c11-8f84-ca258473b33f" providerId="ADAL" clId="{A4C1309E-F2A7-4547-BB4E-44BB8E5032C3}" dt="2023-08-30T10:46:29.741" v="2576" actId="20577"/>
      <pc:docMkLst>
        <pc:docMk/>
      </pc:docMkLst>
      <pc:sldChg chg="modSp mod">
        <pc:chgData name="Théophile Chin-Nin" userId="77bb4687-6e0a-4c11-8f84-ca258473b33f" providerId="ADAL" clId="{A4C1309E-F2A7-4547-BB4E-44BB8E5032C3}" dt="2023-08-30T07:06:04.128" v="561" actId="20577"/>
        <pc:sldMkLst>
          <pc:docMk/>
          <pc:sldMk cId="147076190" sldId="2147480235"/>
        </pc:sldMkLst>
        <pc:spChg chg="mod">
          <ac:chgData name="Théophile Chin-Nin" userId="77bb4687-6e0a-4c11-8f84-ca258473b33f" providerId="ADAL" clId="{A4C1309E-F2A7-4547-BB4E-44BB8E5032C3}" dt="2023-08-30T07:02:07.459" v="106" actId="20577"/>
          <ac:spMkLst>
            <pc:docMk/>
            <pc:sldMk cId="147076190" sldId="2147480235"/>
            <ac:spMk id="2" creationId="{71DE7EB3-5896-C287-95F2-C39A538F19A4}"/>
          </ac:spMkLst>
        </pc:spChg>
        <pc:spChg chg="mod">
          <ac:chgData name="Théophile Chin-Nin" userId="77bb4687-6e0a-4c11-8f84-ca258473b33f" providerId="ADAL" clId="{A4C1309E-F2A7-4547-BB4E-44BB8E5032C3}" dt="2023-08-30T07:06:04.128" v="561" actId="20577"/>
          <ac:spMkLst>
            <pc:docMk/>
            <pc:sldMk cId="147076190" sldId="2147480235"/>
            <ac:spMk id="3" creationId="{68FA2B03-250F-CE81-CE54-BD45089E5040}"/>
          </ac:spMkLst>
        </pc:spChg>
      </pc:sldChg>
      <pc:sldChg chg="addSp delSp modSp add mod modAnim">
        <pc:chgData name="Théophile Chin-Nin" userId="77bb4687-6e0a-4c11-8f84-ca258473b33f" providerId="ADAL" clId="{A4C1309E-F2A7-4547-BB4E-44BB8E5032C3}" dt="2023-08-30T07:23:01.678" v="1229" actId="1076"/>
        <pc:sldMkLst>
          <pc:docMk/>
          <pc:sldMk cId="2667802922" sldId="2147480257"/>
        </pc:sldMkLst>
        <pc:spChg chg="mod">
          <ac:chgData name="Théophile Chin-Nin" userId="77bb4687-6e0a-4c11-8f84-ca258473b33f" providerId="ADAL" clId="{A4C1309E-F2A7-4547-BB4E-44BB8E5032C3}" dt="2023-08-30T07:08:33.182" v="735" actId="14100"/>
          <ac:spMkLst>
            <pc:docMk/>
            <pc:sldMk cId="2667802922" sldId="2147480257"/>
            <ac:spMk id="2" creationId="{71DE7EB3-5896-C287-95F2-C39A538F19A4}"/>
          </ac:spMkLst>
        </pc:spChg>
        <pc:spChg chg="del mod">
          <ac:chgData name="Théophile Chin-Nin" userId="77bb4687-6e0a-4c11-8f84-ca258473b33f" providerId="ADAL" clId="{A4C1309E-F2A7-4547-BB4E-44BB8E5032C3}" dt="2023-08-30T07:08:57.621" v="737" actId="478"/>
          <ac:spMkLst>
            <pc:docMk/>
            <pc:sldMk cId="2667802922" sldId="2147480257"/>
            <ac:spMk id="3" creationId="{68FA2B03-250F-CE81-CE54-BD45089E5040}"/>
          </ac:spMkLst>
        </pc:spChg>
        <pc:spChg chg="add del mod">
          <ac:chgData name="Théophile Chin-Nin" userId="77bb4687-6e0a-4c11-8f84-ca258473b33f" providerId="ADAL" clId="{A4C1309E-F2A7-4547-BB4E-44BB8E5032C3}" dt="2023-08-30T07:06:43.026" v="611" actId="478"/>
          <ac:spMkLst>
            <pc:docMk/>
            <pc:sldMk cId="2667802922" sldId="2147480257"/>
            <ac:spMk id="5" creationId="{4CDB0447-D6B6-C698-8525-D51B7BE54A44}"/>
          </ac:spMkLst>
        </pc:spChg>
        <pc:spChg chg="add mod">
          <ac:chgData name="Théophile Chin-Nin" userId="77bb4687-6e0a-4c11-8f84-ca258473b33f" providerId="ADAL" clId="{A4C1309E-F2A7-4547-BB4E-44BB8E5032C3}" dt="2023-08-30T07:18:10.737" v="900" actId="1076"/>
          <ac:spMkLst>
            <pc:docMk/>
            <pc:sldMk cId="2667802922" sldId="2147480257"/>
            <ac:spMk id="6" creationId="{0A985AE4-9362-FA22-4BEC-1876E89CE6A2}"/>
          </ac:spMkLst>
        </pc:spChg>
        <pc:spChg chg="add mod">
          <ac:chgData name="Théophile Chin-Nin" userId="77bb4687-6e0a-4c11-8f84-ca258473b33f" providerId="ADAL" clId="{A4C1309E-F2A7-4547-BB4E-44BB8E5032C3}" dt="2023-08-30T07:18:10.737" v="900" actId="1076"/>
          <ac:spMkLst>
            <pc:docMk/>
            <pc:sldMk cId="2667802922" sldId="2147480257"/>
            <ac:spMk id="7" creationId="{C186ACC3-64CA-CA39-381C-BD0DC9E39D22}"/>
          </ac:spMkLst>
        </pc:spChg>
        <pc:spChg chg="add mod ord">
          <ac:chgData name="Théophile Chin-Nin" userId="77bb4687-6e0a-4c11-8f84-ca258473b33f" providerId="ADAL" clId="{A4C1309E-F2A7-4547-BB4E-44BB8E5032C3}" dt="2023-08-30T07:18:10.737" v="900" actId="1076"/>
          <ac:spMkLst>
            <pc:docMk/>
            <pc:sldMk cId="2667802922" sldId="2147480257"/>
            <ac:spMk id="8" creationId="{5207E5D8-1E97-8136-8AD8-9F0793C3ABAE}"/>
          </ac:spMkLst>
        </pc:spChg>
        <pc:spChg chg="add mod">
          <ac:chgData name="Théophile Chin-Nin" userId="77bb4687-6e0a-4c11-8f84-ca258473b33f" providerId="ADAL" clId="{A4C1309E-F2A7-4547-BB4E-44BB8E5032C3}" dt="2023-08-30T07:18:10.737" v="900" actId="1076"/>
          <ac:spMkLst>
            <pc:docMk/>
            <pc:sldMk cId="2667802922" sldId="2147480257"/>
            <ac:spMk id="9" creationId="{790BB571-B8F0-0F77-A51A-2098652050C9}"/>
          </ac:spMkLst>
        </pc:spChg>
        <pc:spChg chg="add mod">
          <ac:chgData name="Théophile Chin-Nin" userId="77bb4687-6e0a-4c11-8f84-ca258473b33f" providerId="ADAL" clId="{A4C1309E-F2A7-4547-BB4E-44BB8E5032C3}" dt="2023-08-30T07:23:01.678" v="1229" actId="1076"/>
          <ac:spMkLst>
            <pc:docMk/>
            <pc:sldMk cId="2667802922" sldId="2147480257"/>
            <ac:spMk id="11" creationId="{9DCBF3C5-F91C-CEF4-BEBD-1E6F329DCA60}"/>
          </ac:spMkLst>
        </pc:spChg>
        <pc:spChg chg="add mod">
          <ac:chgData name="Théophile Chin-Nin" userId="77bb4687-6e0a-4c11-8f84-ca258473b33f" providerId="ADAL" clId="{A4C1309E-F2A7-4547-BB4E-44BB8E5032C3}" dt="2023-08-30T07:18:10.737" v="900" actId="1076"/>
          <ac:spMkLst>
            <pc:docMk/>
            <pc:sldMk cId="2667802922" sldId="2147480257"/>
            <ac:spMk id="12" creationId="{F1A1B3B8-5F8D-EA9E-1335-C99392582C21}"/>
          </ac:spMkLst>
        </pc:spChg>
        <pc:spChg chg="add mod">
          <ac:chgData name="Théophile Chin-Nin" userId="77bb4687-6e0a-4c11-8f84-ca258473b33f" providerId="ADAL" clId="{A4C1309E-F2A7-4547-BB4E-44BB8E5032C3}" dt="2023-08-30T07:18:10.737" v="900" actId="1076"/>
          <ac:spMkLst>
            <pc:docMk/>
            <pc:sldMk cId="2667802922" sldId="2147480257"/>
            <ac:spMk id="13" creationId="{980E22E2-B879-28F6-94F7-FC4C95CC7012}"/>
          </ac:spMkLst>
        </pc:spChg>
        <pc:spChg chg="add mod">
          <ac:chgData name="Théophile Chin-Nin" userId="77bb4687-6e0a-4c11-8f84-ca258473b33f" providerId="ADAL" clId="{A4C1309E-F2A7-4547-BB4E-44BB8E5032C3}" dt="2023-08-30T07:18:10.737" v="900" actId="1076"/>
          <ac:spMkLst>
            <pc:docMk/>
            <pc:sldMk cId="2667802922" sldId="2147480257"/>
            <ac:spMk id="14" creationId="{B1C79D52-A4E0-A4CA-40E5-47884E5BBE7D}"/>
          </ac:spMkLst>
        </pc:spChg>
        <pc:spChg chg="add mod">
          <ac:chgData name="Théophile Chin-Nin" userId="77bb4687-6e0a-4c11-8f84-ca258473b33f" providerId="ADAL" clId="{A4C1309E-F2A7-4547-BB4E-44BB8E5032C3}" dt="2023-08-30T07:22:14.370" v="1226" actId="122"/>
          <ac:spMkLst>
            <pc:docMk/>
            <pc:sldMk cId="2667802922" sldId="2147480257"/>
            <ac:spMk id="15" creationId="{A62DABE9-432A-DEA1-CE99-3E3EC6DFEDF6}"/>
          </ac:spMkLst>
        </pc:spChg>
        <pc:picChg chg="add mod">
          <ac:chgData name="Théophile Chin-Nin" userId="77bb4687-6e0a-4c11-8f84-ca258473b33f" providerId="ADAL" clId="{A4C1309E-F2A7-4547-BB4E-44BB8E5032C3}" dt="2023-08-30T07:18:10.737" v="900" actId="1076"/>
          <ac:picMkLst>
            <pc:docMk/>
            <pc:sldMk cId="2667802922" sldId="2147480257"/>
            <ac:picMk id="10" creationId="{2CEFB6AF-B801-F8E7-6456-34CD68ADB9D9}"/>
          </ac:picMkLst>
        </pc:picChg>
        <pc:picChg chg="add mod">
          <ac:chgData name="Théophile Chin-Nin" userId="77bb4687-6e0a-4c11-8f84-ca258473b33f" providerId="ADAL" clId="{A4C1309E-F2A7-4547-BB4E-44BB8E5032C3}" dt="2023-08-30T07:18:10.737" v="900" actId="1076"/>
          <ac:picMkLst>
            <pc:docMk/>
            <pc:sldMk cId="2667802922" sldId="2147480257"/>
            <ac:picMk id="1026" creationId="{15FE3FEC-2C60-FFDF-846D-5FBE6D59E0F5}"/>
          </ac:picMkLst>
        </pc:picChg>
        <pc:picChg chg="add mod">
          <ac:chgData name="Théophile Chin-Nin" userId="77bb4687-6e0a-4c11-8f84-ca258473b33f" providerId="ADAL" clId="{A4C1309E-F2A7-4547-BB4E-44BB8E5032C3}" dt="2023-08-30T07:18:10.737" v="900" actId="1076"/>
          <ac:picMkLst>
            <pc:docMk/>
            <pc:sldMk cId="2667802922" sldId="2147480257"/>
            <ac:picMk id="1028" creationId="{048D02EB-B0E1-B2AB-C93D-F34957DD06AF}"/>
          </ac:picMkLst>
        </pc:picChg>
        <pc:picChg chg="add mod">
          <ac:chgData name="Théophile Chin-Nin" userId="77bb4687-6e0a-4c11-8f84-ca258473b33f" providerId="ADAL" clId="{A4C1309E-F2A7-4547-BB4E-44BB8E5032C3}" dt="2023-08-30T07:18:10.737" v="900" actId="1076"/>
          <ac:picMkLst>
            <pc:docMk/>
            <pc:sldMk cId="2667802922" sldId="2147480257"/>
            <ac:picMk id="1030" creationId="{7725FB83-D4BE-17AD-09A4-A6513BD435D0}"/>
          </ac:picMkLst>
        </pc:picChg>
      </pc:sldChg>
      <pc:sldChg chg="delSp modSp new mod">
        <pc:chgData name="Théophile Chin-Nin" userId="77bb4687-6e0a-4c11-8f84-ca258473b33f" providerId="ADAL" clId="{A4C1309E-F2A7-4547-BB4E-44BB8E5032C3}" dt="2023-08-30T07:24:00.171" v="1252" actId="1076"/>
        <pc:sldMkLst>
          <pc:docMk/>
          <pc:sldMk cId="3847184435" sldId="2147480258"/>
        </pc:sldMkLst>
        <pc:spChg chg="del">
          <ac:chgData name="Théophile Chin-Nin" userId="77bb4687-6e0a-4c11-8f84-ca258473b33f" providerId="ADAL" clId="{A4C1309E-F2A7-4547-BB4E-44BB8E5032C3}" dt="2023-08-30T07:23:40.602" v="1231" actId="478"/>
          <ac:spMkLst>
            <pc:docMk/>
            <pc:sldMk cId="3847184435" sldId="2147480258"/>
            <ac:spMk id="2" creationId="{ECCE828D-8FF0-E464-27A4-99B4D3F7042B}"/>
          </ac:spMkLst>
        </pc:spChg>
        <pc:spChg chg="mod">
          <ac:chgData name="Théophile Chin-Nin" userId="77bb4687-6e0a-4c11-8f84-ca258473b33f" providerId="ADAL" clId="{A4C1309E-F2A7-4547-BB4E-44BB8E5032C3}" dt="2023-08-30T07:24:00.171" v="1252" actId="1076"/>
          <ac:spMkLst>
            <pc:docMk/>
            <pc:sldMk cId="3847184435" sldId="2147480258"/>
            <ac:spMk id="3" creationId="{96694540-F48A-1D44-BCCC-B2F98E054753}"/>
          </ac:spMkLst>
        </pc:spChg>
      </pc:sldChg>
      <pc:sldChg chg="addSp modSp new mod ord">
        <pc:chgData name="Théophile Chin-Nin" userId="77bb4687-6e0a-4c11-8f84-ca258473b33f" providerId="ADAL" clId="{A4C1309E-F2A7-4547-BB4E-44BB8E5032C3}" dt="2023-08-30T10:46:29.741" v="2576" actId="20577"/>
        <pc:sldMkLst>
          <pc:docMk/>
          <pc:sldMk cId="888328451" sldId="2147480259"/>
        </pc:sldMkLst>
        <pc:spChg chg="mod">
          <ac:chgData name="Théophile Chin-Nin" userId="77bb4687-6e0a-4c11-8f84-ca258473b33f" providerId="ADAL" clId="{A4C1309E-F2A7-4547-BB4E-44BB8E5032C3}" dt="2023-08-30T09:25:42.280" v="1413" actId="313"/>
          <ac:spMkLst>
            <pc:docMk/>
            <pc:sldMk cId="888328451" sldId="2147480259"/>
            <ac:spMk id="2" creationId="{5748AC71-6F3E-1672-2D78-B3070C7DC22B}"/>
          </ac:spMkLst>
        </pc:spChg>
        <pc:spChg chg="mod">
          <ac:chgData name="Théophile Chin-Nin" userId="77bb4687-6e0a-4c11-8f84-ca258473b33f" providerId="ADAL" clId="{A4C1309E-F2A7-4547-BB4E-44BB8E5032C3}" dt="2023-08-30T10:46:29.741" v="2576" actId="20577"/>
          <ac:spMkLst>
            <pc:docMk/>
            <pc:sldMk cId="888328451" sldId="2147480259"/>
            <ac:spMk id="3" creationId="{FE4A8674-B65C-B38E-124F-23EC67DFEB7A}"/>
          </ac:spMkLst>
        </pc:spChg>
        <pc:spChg chg="add mod">
          <ac:chgData name="Théophile Chin-Nin" userId="77bb4687-6e0a-4c11-8f84-ca258473b33f" providerId="ADAL" clId="{A4C1309E-F2A7-4547-BB4E-44BB8E5032C3}" dt="2023-08-30T10:45:17.988" v="2526" actId="1076"/>
          <ac:spMkLst>
            <pc:docMk/>
            <pc:sldMk cId="888328451" sldId="2147480259"/>
            <ac:spMk id="6" creationId="{4EF78779-0C6F-907C-F85B-01FB87445C4C}"/>
          </ac:spMkLst>
        </pc:spChg>
      </pc:sldChg>
    </pc:docChg>
  </pc:docChgLst>
  <pc:docChgLst>
    <pc:chgData name="David VACHALA" userId="76d02b97-1bbd-456c-868a-7dcf11490085" providerId="ADAL" clId="{BD321ABB-9B43-4FC7-B4C9-40B8BBC6F353}"/>
    <pc:docChg chg="undo custSel addSld delSld modSld sldOrd modSection modShowInfo">
      <pc:chgData name="David VACHALA" userId="76d02b97-1bbd-456c-868a-7dcf11490085" providerId="ADAL" clId="{BD321ABB-9B43-4FC7-B4C9-40B8BBC6F353}" dt="2023-05-31T11:32:45.959" v="207" actId="2744"/>
      <pc:docMkLst>
        <pc:docMk/>
      </pc:docMkLst>
      <pc:sldChg chg="modSp mod">
        <pc:chgData name="David VACHALA" userId="76d02b97-1bbd-456c-868a-7dcf11490085" providerId="ADAL" clId="{BD321ABB-9B43-4FC7-B4C9-40B8BBC6F353}" dt="2023-05-16T19:49:04.428" v="110" actId="20577"/>
        <pc:sldMkLst>
          <pc:docMk/>
          <pc:sldMk cId="3674066786" sldId="256"/>
        </pc:sldMkLst>
        <pc:spChg chg="mod">
          <ac:chgData name="David VACHALA" userId="76d02b97-1bbd-456c-868a-7dcf11490085" providerId="ADAL" clId="{BD321ABB-9B43-4FC7-B4C9-40B8BBC6F353}" dt="2023-05-16T19:47:05.306" v="63" actId="20577"/>
          <ac:spMkLst>
            <pc:docMk/>
            <pc:sldMk cId="3674066786" sldId="256"/>
            <ac:spMk id="8" creationId="{88B82E67-C906-4FA9-BD44-A226DC6C19B0}"/>
          </ac:spMkLst>
        </pc:spChg>
        <pc:spChg chg="mod">
          <ac:chgData name="David VACHALA" userId="76d02b97-1bbd-456c-868a-7dcf11490085" providerId="ADAL" clId="{BD321ABB-9B43-4FC7-B4C9-40B8BBC6F353}" dt="2023-05-16T19:48:49.685" v="103" actId="20577"/>
          <ac:spMkLst>
            <pc:docMk/>
            <pc:sldMk cId="3674066786" sldId="256"/>
            <ac:spMk id="14" creationId="{6E31850A-D536-41F0-9D96-7836AAC5E502}"/>
          </ac:spMkLst>
        </pc:spChg>
        <pc:spChg chg="mod">
          <ac:chgData name="David VACHALA" userId="76d02b97-1bbd-456c-868a-7dcf11490085" providerId="ADAL" clId="{BD321ABB-9B43-4FC7-B4C9-40B8BBC6F353}" dt="2023-05-16T19:49:04.428" v="110" actId="20577"/>
          <ac:spMkLst>
            <pc:docMk/>
            <pc:sldMk cId="3674066786" sldId="256"/>
            <ac:spMk id="15" creationId="{039E4815-406A-447F-A41F-26286A4CD799}"/>
          </ac:spMkLst>
        </pc:spChg>
        <pc:picChg chg="mod">
          <ac:chgData name="David VACHALA" userId="76d02b97-1bbd-456c-868a-7dcf11490085" providerId="ADAL" clId="{BD321ABB-9B43-4FC7-B4C9-40B8BBC6F353}" dt="2023-05-16T19:46:44.848" v="50"/>
          <ac:picMkLst>
            <pc:docMk/>
            <pc:sldMk cId="3674066786" sldId="256"/>
            <ac:picMk id="7" creationId="{B0BD3314-776A-44E8-9050-B1333A393952}"/>
          </ac:picMkLst>
        </pc:picChg>
      </pc:sldChg>
      <pc:sldChg chg="modSp mod">
        <pc:chgData name="David VACHALA" userId="76d02b97-1bbd-456c-868a-7dcf11490085" providerId="ADAL" clId="{BD321ABB-9B43-4FC7-B4C9-40B8BBC6F353}" dt="2023-05-16T19:43:44.639" v="14" actId="20577"/>
        <pc:sldMkLst>
          <pc:docMk/>
          <pc:sldMk cId="409723674" sldId="259"/>
        </pc:sldMkLst>
        <pc:spChg chg="mod">
          <ac:chgData name="David VACHALA" userId="76d02b97-1bbd-456c-868a-7dcf11490085" providerId="ADAL" clId="{BD321ABB-9B43-4FC7-B4C9-40B8BBC6F353}" dt="2023-05-16T19:43:44.639" v="14" actId="20577"/>
          <ac:spMkLst>
            <pc:docMk/>
            <pc:sldMk cId="409723674" sldId="259"/>
            <ac:spMk id="33" creationId="{3CD78EB7-563C-4025-87ED-8064992121A5}"/>
          </ac:spMkLst>
        </pc:spChg>
      </pc:sldChg>
      <pc:sldChg chg="modSp mod">
        <pc:chgData name="David VACHALA" userId="76d02b97-1bbd-456c-868a-7dcf11490085" providerId="ADAL" clId="{BD321ABB-9B43-4FC7-B4C9-40B8BBC6F353}" dt="2023-05-16T20:01:03.275" v="204" actId="20577"/>
        <pc:sldMkLst>
          <pc:docMk/>
          <pc:sldMk cId="1743216632" sldId="261"/>
        </pc:sldMkLst>
        <pc:spChg chg="mod">
          <ac:chgData name="David VACHALA" userId="76d02b97-1bbd-456c-868a-7dcf11490085" providerId="ADAL" clId="{BD321ABB-9B43-4FC7-B4C9-40B8BBC6F353}" dt="2023-05-16T19:43:07.750" v="6" actId="20577"/>
          <ac:spMkLst>
            <pc:docMk/>
            <pc:sldMk cId="1743216632" sldId="261"/>
            <ac:spMk id="29" creationId="{CB892594-7024-4545-AEF5-72B22C06A1A3}"/>
          </ac:spMkLst>
        </pc:spChg>
        <pc:spChg chg="mod">
          <ac:chgData name="David VACHALA" userId="76d02b97-1bbd-456c-868a-7dcf11490085" providerId="ADAL" clId="{BD321ABB-9B43-4FC7-B4C9-40B8BBC6F353}" dt="2023-05-16T20:01:03.275" v="204" actId="20577"/>
          <ac:spMkLst>
            <pc:docMk/>
            <pc:sldMk cId="1743216632" sldId="261"/>
            <ac:spMk id="38" creationId="{3AD62353-66DA-437B-A82D-75433367BE34}"/>
          </ac:spMkLst>
        </pc:spChg>
        <pc:spChg chg="mod">
          <ac:chgData name="David VACHALA" userId="76d02b97-1bbd-456c-868a-7dcf11490085" providerId="ADAL" clId="{BD321ABB-9B43-4FC7-B4C9-40B8BBC6F353}" dt="2023-05-16T19:55:16.449" v="200" actId="20577"/>
          <ac:spMkLst>
            <pc:docMk/>
            <pc:sldMk cId="1743216632" sldId="261"/>
            <ac:spMk id="39" creationId="{C17792EC-B649-4521-8BC0-704F4F4F9823}"/>
          </ac:spMkLst>
        </pc:spChg>
        <pc:spChg chg="mod">
          <ac:chgData name="David VACHALA" userId="76d02b97-1bbd-456c-868a-7dcf11490085" providerId="ADAL" clId="{BD321ABB-9B43-4FC7-B4C9-40B8BBC6F353}" dt="2023-05-16T19:50:06.642" v="144" actId="20577"/>
          <ac:spMkLst>
            <pc:docMk/>
            <pc:sldMk cId="1743216632" sldId="261"/>
            <ac:spMk id="41" creationId="{309B52EE-F75E-4904-AF65-5BA395A3D838}"/>
          </ac:spMkLst>
        </pc:spChg>
        <pc:spChg chg="mod">
          <ac:chgData name="David VACHALA" userId="76d02b97-1bbd-456c-868a-7dcf11490085" providerId="ADAL" clId="{BD321ABB-9B43-4FC7-B4C9-40B8BBC6F353}" dt="2023-05-16T19:49:54.385" v="123" actId="20577"/>
          <ac:spMkLst>
            <pc:docMk/>
            <pc:sldMk cId="1743216632" sldId="261"/>
            <ac:spMk id="42" creationId="{4BCB5372-1AB6-44A8-AD04-1395BEABC92C}"/>
          </ac:spMkLst>
        </pc:spChg>
        <pc:picChg chg="mod">
          <ac:chgData name="David VACHALA" userId="76d02b97-1bbd-456c-868a-7dcf11490085" providerId="ADAL" clId="{BD321ABB-9B43-4FC7-B4C9-40B8BBC6F353}" dt="2023-05-16T19:48:16.718" v="81"/>
          <ac:picMkLst>
            <pc:docMk/>
            <pc:sldMk cId="1743216632" sldId="261"/>
            <ac:picMk id="37" creationId="{DDCB2138-9DAD-4B7D-8846-B68288AF3EAC}"/>
          </ac:picMkLst>
        </pc:picChg>
        <pc:picChg chg="mod">
          <ac:chgData name="David VACHALA" userId="76d02b97-1bbd-456c-868a-7dcf11490085" providerId="ADAL" clId="{BD321ABB-9B43-4FC7-B4C9-40B8BBC6F353}" dt="2023-05-16T19:50:55.793" v="146"/>
          <ac:picMkLst>
            <pc:docMk/>
            <pc:sldMk cId="1743216632" sldId="261"/>
            <ac:picMk id="76" creationId="{C329057C-A703-4234-8C36-15BC675BA225}"/>
          </ac:picMkLst>
        </pc:picChg>
      </pc:sldChg>
      <pc:sldChg chg="add del">
        <pc:chgData name="David VACHALA" userId="76d02b97-1bbd-456c-868a-7dcf11490085" providerId="ADAL" clId="{BD321ABB-9B43-4FC7-B4C9-40B8BBC6F353}" dt="2023-05-16T19:44:10.908" v="26" actId="47"/>
        <pc:sldMkLst>
          <pc:docMk/>
          <pc:sldMk cId="419931507" sldId="268"/>
        </pc:sldMkLst>
      </pc:sldChg>
      <pc:sldChg chg="modSp mod">
        <pc:chgData name="David VACHALA" userId="76d02b97-1bbd-456c-868a-7dcf11490085" providerId="ADAL" clId="{BD321ABB-9B43-4FC7-B4C9-40B8BBC6F353}" dt="2023-05-16T19:53:55.715" v="182" actId="20577"/>
        <pc:sldMkLst>
          <pc:docMk/>
          <pc:sldMk cId="2006533774" sldId="309"/>
        </pc:sldMkLst>
        <pc:spChg chg="mod">
          <ac:chgData name="David VACHALA" userId="76d02b97-1bbd-456c-868a-7dcf11490085" providerId="ADAL" clId="{BD321ABB-9B43-4FC7-B4C9-40B8BBC6F353}" dt="2023-05-16T19:53:55.715" v="182" actId="20577"/>
          <ac:spMkLst>
            <pc:docMk/>
            <pc:sldMk cId="2006533774" sldId="309"/>
            <ac:spMk id="8" creationId="{88B82E67-C906-4FA9-BD44-A226DC6C19B0}"/>
          </ac:spMkLst>
        </pc:spChg>
        <pc:spChg chg="mod">
          <ac:chgData name="David VACHALA" userId="76d02b97-1bbd-456c-868a-7dcf11490085" providerId="ADAL" clId="{BD321ABB-9B43-4FC7-B4C9-40B8BBC6F353}" dt="2023-05-16T19:52:44.090" v="155" actId="20577"/>
          <ac:spMkLst>
            <pc:docMk/>
            <pc:sldMk cId="2006533774" sldId="309"/>
            <ac:spMk id="14" creationId="{6E31850A-D536-41F0-9D96-7836AAC5E502}"/>
          </ac:spMkLst>
        </pc:spChg>
        <pc:spChg chg="mod">
          <ac:chgData name="David VACHALA" userId="76d02b97-1bbd-456c-868a-7dcf11490085" providerId="ADAL" clId="{BD321ABB-9B43-4FC7-B4C9-40B8BBC6F353}" dt="2023-05-16T19:52:56.773" v="161" actId="20577"/>
          <ac:spMkLst>
            <pc:docMk/>
            <pc:sldMk cId="2006533774" sldId="309"/>
            <ac:spMk id="15" creationId="{039E4815-406A-447F-A41F-26286A4CD799}"/>
          </ac:spMkLst>
        </pc:spChg>
        <pc:picChg chg="mod">
          <ac:chgData name="David VACHALA" userId="76d02b97-1bbd-456c-868a-7dcf11490085" providerId="ADAL" clId="{BD321ABB-9B43-4FC7-B4C9-40B8BBC6F353}" dt="2023-05-16T19:51:13.035" v="148"/>
          <ac:picMkLst>
            <pc:docMk/>
            <pc:sldMk cId="2006533774" sldId="309"/>
            <ac:picMk id="7" creationId="{B0BD3314-776A-44E8-9050-B1333A393952}"/>
          </ac:picMkLst>
        </pc:picChg>
      </pc:sldChg>
      <pc:sldChg chg="del">
        <pc:chgData name="David VACHALA" userId="76d02b97-1bbd-456c-868a-7dcf11490085" providerId="ADAL" clId="{BD321ABB-9B43-4FC7-B4C9-40B8BBC6F353}" dt="2023-05-16T19:44:32.730" v="33" actId="47"/>
        <pc:sldMkLst>
          <pc:docMk/>
          <pc:sldMk cId="1042317166" sldId="313"/>
        </pc:sldMkLst>
      </pc:sldChg>
      <pc:sldChg chg="del">
        <pc:chgData name="David VACHALA" userId="76d02b97-1bbd-456c-868a-7dcf11490085" providerId="ADAL" clId="{BD321ABB-9B43-4FC7-B4C9-40B8BBC6F353}" dt="2023-05-16T19:44:33.905" v="34" actId="47"/>
        <pc:sldMkLst>
          <pc:docMk/>
          <pc:sldMk cId="4167589495" sldId="318"/>
        </pc:sldMkLst>
      </pc:sldChg>
      <pc:sldChg chg="del">
        <pc:chgData name="David VACHALA" userId="76d02b97-1bbd-456c-868a-7dcf11490085" providerId="ADAL" clId="{BD321ABB-9B43-4FC7-B4C9-40B8BBC6F353}" dt="2023-05-16T19:44:34.614" v="35" actId="47"/>
        <pc:sldMkLst>
          <pc:docMk/>
          <pc:sldMk cId="3253152132" sldId="319"/>
        </pc:sldMkLst>
      </pc:sldChg>
      <pc:sldChg chg="del">
        <pc:chgData name="David VACHALA" userId="76d02b97-1bbd-456c-868a-7dcf11490085" providerId="ADAL" clId="{BD321ABB-9B43-4FC7-B4C9-40B8BBC6F353}" dt="2023-05-16T19:44:35.469" v="36" actId="47"/>
        <pc:sldMkLst>
          <pc:docMk/>
          <pc:sldMk cId="2694208961" sldId="320"/>
        </pc:sldMkLst>
      </pc:sldChg>
      <pc:sldChg chg="del">
        <pc:chgData name="David VACHALA" userId="76d02b97-1bbd-456c-868a-7dcf11490085" providerId="ADAL" clId="{BD321ABB-9B43-4FC7-B4C9-40B8BBC6F353}" dt="2023-05-16T19:44:36.309" v="37" actId="47"/>
        <pc:sldMkLst>
          <pc:docMk/>
          <pc:sldMk cId="1811033490" sldId="322"/>
        </pc:sldMkLst>
      </pc:sldChg>
      <pc:sldChg chg="del">
        <pc:chgData name="David VACHALA" userId="76d02b97-1bbd-456c-868a-7dcf11490085" providerId="ADAL" clId="{BD321ABB-9B43-4FC7-B4C9-40B8BBC6F353}" dt="2023-05-16T19:44:37.202" v="38" actId="47"/>
        <pc:sldMkLst>
          <pc:docMk/>
          <pc:sldMk cId="3844345948" sldId="323"/>
        </pc:sldMkLst>
      </pc:sldChg>
      <pc:sldChg chg="del">
        <pc:chgData name="David VACHALA" userId="76d02b97-1bbd-456c-868a-7dcf11490085" providerId="ADAL" clId="{BD321ABB-9B43-4FC7-B4C9-40B8BBC6F353}" dt="2023-05-16T19:44:38.111" v="39" actId="47"/>
        <pc:sldMkLst>
          <pc:docMk/>
          <pc:sldMk cId="1821189232" sldId="324"/>
        </pc:sldMkLst>
      </pc:sldChg>
      <pc:sldChg chg="del">
        <pc:chgData name="David VACHALA" userId="76d02b97-1bbd-456c-868a-7dcf11490085" providerId="ADAL" clId="{BD321ABB-9B43-4FC7-B4C9-40B8BBC6F353}" dt="2023-05-16T19:43:55.071" v="16" actId="47"/>
        <pc:sldMkLst>
          <pc:docMk/>
          <pc:sldMk cId="1148440456" sldId="410"/>
        </pc:sldMkLst>
      </pc:sldChg>
      <pc:sldChg chg="del">
        <pc:chgData name="David VACHALA" userId="76d02b97-1bbd-456c-868a-7dcf11490085" providerId="ADAL" clId="{BD321ABB-9B43-4FC7-B4C9-40B8BBC6F353}" dt="2023-05-16T19:44:06.989" v="22" actId="47"/>
        <pc:sldMkLst>
          <pc:docMk/>
          <pc:sldMk cId="1167907298" sldId="413"/>
        </pc:sldMkLst>
      </pc:sldChg>
      <pc:sldChg chg="del">
        <pc:chgData name="David VACHALA" userId="76d02b97-1bbd-456c-868a-7dcf11490085" providerId="ADAL" clId="{BD321ABB-9B43-4FC7-B4C9-40B8BBC6F353}" dt="2023-05-16T19:43:56.703" v="17" actId="47"/>
        <pc:sldMkLst>
          <pc:docMk/>
          <pc:sldMk cId="3317765812" sldId="414"/>
        </pc:sldMkLst>
      </pc:sldChg>
      <pc:sldChg chg="del">
        <pc:chgData name="David VACHALA" userId="76d02b97-1bbd-456c-868a-7dcf11490085" providerId="ADAL" clId="{BD321ABB-9B43-4FC7-B4C9-40B8BBC6F353}" dt="2023-05-16T19:43:56.871" v="18" actId="47"/>
        <pc:sldMkLst>
          <pc:docMk/>
          <pc:sldMk cId="1587716101" sldId="415"/>
        </pc:sldMkLst>
      </pc:sldChg>
      <pc:sldChg chg="del">
        <pc:chgData name="David VACHALA" userId="76d02b97-1bbd-456c-868a-7dcf11490085" providerId="ADAL" clId="{BD321ABB-9B43-4FC7-B4C9-40B8BBC6F353}" dt="2023-05-16T19:44:02.772" v="21" actId="47"/>
        <pc:sldMkLst>
          <pc:docMk/>
          <pc:sldMk cId="4242548624" sldId="416"/>
        </pc:sldMkLst>
      </pc:sldChg>
      <pc:sldChg chg="del">
        <pc:chgData name="David VACHALA" userId="76d02b97-1bbd-456c-868a-7dcf11490085" providerId="ADAL" clId="{BD321ABB-9B43-4FC7-B4C9-40B8BBC6F353}" dt="2023-05-16T19:44:16.059" v="27" actId="47"/>
        <pc:sldMkLst>
          <pc:docMk/>
          <pc:sldMk cId="113510970" sldId="417"/>
        </pc:sldMkLst>
      </pc:sldChg>
      <pc:sldChg chg="del">
        <pc:chgData name="David VACHALA" userId="76d02b97-1bbd-456c-868a-7dcf11490085" providerId="ADAL" clId="{BD321ABB-9B43-4FC7-B4C9-40B8BBC6F353}" dt="2023-05-16T19:44:19.940" v="28" actId="47"/>
        <pc:sldMkLst>
          <pc:docMk/>
          <pc:sldMk cId="1962033358" sldId="418"/>
        </pc:sldMkLst>
      </pc:sldChg>
      <pc:sldChg chg="del">
        <pc:chgData name="David VACHALA" userId="76d02b97-1bbd-456c-868a-7dcf11490085" providerId="ADAL" clId="{BD321ABB-9B43-4FC7-B4C9-40B8BBC6F353}" dt="2023-05-16T19:44:21.848" v="29" actId="47"/>
        <pc:sldMkLst>
          <pc:docMk/>
          <pc:sldMk cId="2268332801" sldId="419"/>
        </pc:sldMkLst>
      </pc:sldChg>
      <pc:sldChg chg="del">
        <pc:chgData name="David VACHALA" userId="76d02b97-1bbd-456c-868a-7dcf11490085" providerId="ADAL" clId="{BD321ABB-9B43-4FC7-B4C9-40B8BBC6F353}" dt="2023-05-16T19:44:22.309" v="30" actId="47"/>
        <pc:sldMkLst>
          <pc:docMk/>
          <pc:sldMk cId="1085839850" sldId="420"/>
        </pc:sldMkLst>
      </pc:sldChg>
      <pc:sldChg chg="del">
        <pc:chgData name="David VACHALA" userId="76d02b97-1bbd-456c-868a-7dcf11490085" providerId="ADAL" clId="{BD321ABB-9B43-4FC7-B4C9-40B8BBC6F353}" dt="2023-05-16T19:44:23.198" v="31" actId="47"/>
        <pc:sldMkLst>
          <pc:docMk/>
          <pc:sldMk cId="1037281657" sldId="421"/>
        </pc:sldMkLst>
      </pc:sldChg>
      <pc:sldChg chg="addSp delSp modSp add del mod">
        <pc:chgData name="David VACHALA" userId="76d02b97-1bbd-456c-868a-7dcf11490085" providerId="ADAL" clId="{BD321ABB-9B43-4FC7-B4C9-40B8BBC6F353}" dt="2023-05-16T19:44:30.420" v="32" actId="478"/>
        <pc:sldMkLst>
          <pc:docMk/>
          <pc:sldMk cId="2283903128" sldId="435"/>
        </pc:sldMkLst>
        <pc:spChg chg="del">
          <ac:chgData name="David VACHALA" userId="76d02b97-1bbd-456c-868a-7dcf11490085" providerId="ADAL" clId="{BD321ABB-9B43-4FC7-B4C9-40B8BBC6F353}" dt="2023-05-16T19:44:30.420" v="32" actId="478"/>
          <ac:spMkLst>
            <pc:docMk/>
            <pc:sldMk cId="2283903128" sldId="435"/>
            <ac:spMk id="4" creationId="{F789A493-D23A-B2A2-1311-BE4D1A072348}"/>
          </ac:spMkLst>
        </pc:spChg>
        <pc:spChg chg="del">
          <ac:chgData name="David VACHALA" userId="76d02b97-1bbd-456c-868a-7dcf11490085" providerId="ADAL" clId="{BD321ABB-9B43-4FC7-B4C9-40B8BBC6F353}" dt="2023-05-16T19:44:30.420" v="32" actId="478"/>
          <ac:spMkLst>
            <pc:docMk/>
            <pc:sldMk cId="2283903128" sldId="435"/>
            <ac:spMk id="5" creationId="{6123C35A-BDAD-0BF3-F255-F0B1DBA21519}"/>
          </ac:spMkLst>
        </pc:spChg>
        <pc:spChg chg="del">
          <ac:chgData name="David VACHALA" userId="76d02b97-1bbd-456c-868a-7dcf11490085" providerId="ADAL" clId="{BD321ABB-9B43-4FC7-B4C9-40B8BBC6F353}" dt="2023-05-16T19:44:30.420" v="32" actId="478"/>
          <ac:spMkLst>
            <pc:docMk/>
            <pc:sldMk cId="2283903128" sldId="435"/>
            <ac:spMk id="7" creationId="{A31F803A-EE0C-8D53-E09D-2ACF7CE51984}"/>
          </ac:spMkLst>
        </pc:spChg>
        <pc:spChg chg="del">
          <ac:chgData name="David VACHALA" userId="76d02b97-1bbd-456c-868a-7dcf11490085" providerId="ADAL" clId="{BD321ABB-9B43-4FC7-B4C9-40B8BBC6F353}" dt="2023-05-16T19:44:30.420" v="32" actId="478"/>
          <ac:spMkLst>
            <pc:docMk/>
            <pc:sldMk cId="2283903128" sldId="435"/>
            <ac:spMk id="8" creationId="{B9F7D704-2D93-47F0-15CC-9302D630572D}"/>
          </ac:spMkLst>
        </pc:spChg>
        <pc:spChg chg="del">
          <ac:chgData name="David VACHALA" userId="76d02b97-1bbd-456c-868a-7dcf11490085" providerId="ADAL" clId="{BD321ABB-9B43-4FC7-B4C9-40B8BBC6F353}" dt="2023-05-16T19:44:30.420" v="32" actId="478"/>
          <ac:spMkLst>
            <pc:docMk/>
            <pc:sldMk cId="2283903128" sldId="435"/>
            <ac:spMk id="10" creationId="{A68AC17C-6B96-7902-AAE0-51087C764D3E}"/>
          </ac:spMkLst>
        </pc:spChg>
        <pc:spChg chg="add mod">
          <ac:chgData name="David VACHALA" userId="76d02b97-1bbd-456c-868a-7dcf11490085" providerId="ADAL" clId="{BD321ABB-9B43-4FC7-B4C9-40B8BBC6F353}" dt="2023-05-16T19:44:30.420" v="32" actId="478"/>
          <ac:spMkLst>
            <pc:docMk/>
            <pc:sldMk cId="2283903128" sldId="435"/>
            <ac:spMk id="11" creationId="{1416C91A-6C91-F7E6-797E-BAF05126B35C}"/>
          </ac:spMkLst>
        </pc:spChg>
        <pc:picChg chg="del">
          <ac:chgData name="David VACHALA" userId="76d02b97-1bbd-456c-868a-7dcf11490085" providerId="ADAL" clId="{BD321ABB-9B43-4FC7-B4C9-40B8BBC6F353}" dt="2023-05-16T19:44:30.420" v="32" actId="478"/>
          <ac:picMkLst>
            <pc:docMk/>
            <pc:sldMk cId="2283903128" sldId="435"/>
            <ac:picMk id="9" creationId="{85ED5E39-8444-CFB3-B2B8-EC3E8480C92B}"/>
          </ac:picMkLst>
        </pc:picChg>
        <pc:picChg chg="del">
          <ac:chgData name="David VACHALA" userId="76d02b97-1bbd-456c-868a-7dcf11490085" providerId="ADAL" clId="{BD321ABB-9B43-4FC7-B4C9-40B8BBC6F353}" dt="2023-05-16T19:44:30.420" v="32" actId="478"/>
          <ac:picMkLst>
            <pc:docMk/>
            <pc:sldMk cId="2283903128" sldId="435"/>
            <ac:picMk id="14" creationId="{289DCE8C-56C8-99D0-FB43-8540DA3231C4}"/>
          </ac:picMkLst>
        </pc:picChg>
      </pc:sldChg>
      <pc:sldChg chg="add del">
        <pc:chgData name="David VACHALA" userId="76d02b97-1bbd-456c-868a-7dcf11490085" providerId="ADAL" clId="{BD321ABB-9B43-4FC7-B4C9-40B8BBC6F353}" dt="2023-05-16T19:43:57.379" v="19" actId="47"/>
        <pc:sldMkLst>
          <pc:docMk/>
          <pc:sldMk cId="1067403885" sldId="436"/>
        </pc:sldMkLst>
      </pc:sldChg>
      <pc:sldChg chg="add">
        <pc:chgData name="David VACHALA" userId="76d02b97-1bbd-456c-868a-7dcf11490085" providerId="ADAL" clId="{BD321ABB-9B43-4FC7-B4C9-40B8BBC6F353}" dt="2023-05-16T19:43:59.565" v="20"/>
        <pc:sldMkLst>
          <pc:docMk/>
          <pc:sldMk cId="1266039147" sldId="436"/>
        </pc:sldMkLst>
      </pc:sldChg>
      <pc:sldChg chg="ord">
        <pc:chgData name="David VACHALA" userId="76d02b97-1bbd-456c-868a-7dcf11490085" providerId="ADAL" clId="{BD321ABB-9B43-4FC7-B4C9-40B8BBC6F353}" dt="2023-05-31T11:17:23.142" v="206"/>
        <pc:sldMkLst>
          <pc:docMk/>
          <pc:sldMk cId="2285438731" sldId="440"/>
        </pc:sldMkLst>
      </pc:sldChg>
    </pc:docChg>
  </pc:docChgLst>
  <pc:docChgLst>
    <pc:chgData name="Allan De Castro" userId="84a4b5ad-8573-422f-8cde-9fcacdf20f37" providerId="ADAL" clId="{92C4CF35-13F9-4C29-8CA6-C1CC65BC68F2}"/>
    <pc:docChg chg="undo custSel addSld delSld modSld modSection">
      <pc:chgData name="Allan De Castro" userId="84a4b5ad-8573-422f-8cde-9fcacdf20f37" providerId="ADAL" clId="{92C4CF35-13F9-4C29-8CA6-C1CC65BC68F2}" dt="2023-04-17T18:43:17.953" v="515" actId="1076"/>
      <pc:docMkLst>
        <pc:docMk/>
      </pc:docMkLst>
      <pc:sldChg chg="addSp delSp modSp mod">
        <pc:chgData name="Allan De Castro" userId="84a4b5ad-8573-422f-8cde-9fcacdf20f37" providerId="ADAL" clId="{92C4CF35-13F9-4C29-8CA6-C1CC65BC68F2}" dt="2023-04-17T18:02:35.241" v="228" actId="478"/>
        <pc:sldMkLst>
          <pc:docMk/>
          <pc:sldMk cId="1042317166" sldId="313"/>
        </pc:sldMkLst>
        <pc:spChg chg="add mod">
          <ac:chgData name="Allan De Castro" userId="84a4b5ad-8573-422f-8cde-9fcacdf20f37" providerId="ADAL" clId="{92C4CF35-13F9-4C29-8CA6-C1CC65BC68F2}" dt="2023-04-17T17:54:45.033" v="16"/>
          <ac:spMkLst>
            <pc:docMk/>
            <pc:sldMk cId="1042317166" sldId="313"/>
            <ac:spMk id="3" creationId="{6C046590-DBF7-E504-D57B-21E4F70B0EA2}"/>
          </ac:spMkLst>
        </pc:spChg>
        <pc:spChg chg="mod">
          <ac:chgData name="Allan De Castro" userId="84a4b5ad-8573-422f-8cde-9fcacdf20f37" providerId="ADAL" clId="{92C4CF35-13F9-4C29-8CA6-C1CC65BC68F2}" dt="2023-04-17T18:02:06.444" v="222" actId="20577"/>
          <ac:spMkLst>
            <pc:docMk/>
            <pc:sldMk cId="1042317166" sldId="313"/>
            <ac:spMk id="5" creationId="{C3E0CF63-6F21-202D-6379-01CBA49CA521}"/>
          </ac:spMkLst>
        </pc:spChg>
        <pc:picChg chg="add mod">
          <ac:chgData name="Allan De Castro" userId="84a4b5ad-8573-422f-8cde-9fcacdf20f37" providerId="ADAL" clId="{92C4CF35-13F9-4C29-8CA6-C1CC65BC68F2}" dt="2023-04-17T17:53:48.851" v="0"/>
          <ac:picMkLst>
            <pc:docMk/>
            <pc:sldMk cId="1042317166" sldId="313"/>
            <ac:picMk id="2" creationId="{E8DA1756-2119-3582-C58D-F5B8971B60ED}"/>
          </ac:picMkLst>
        </pc:picChg>
        <pc:picChg chg="add del mod">
          <ac:chgData name="Allan De Castro" userId="84a4b5ad-8573-422f-8cde-9fcacdf20f37" providerId="ADAL" clId="{92C4CF35-13F9-4C29-8CA6-C1CC65BC68F2}" dt="2023-04-17T18:02:35.241" v="228" actId="478"/>
          <ac:picMkLst>
            <pc:docMk/>
            <pc:sldMk cId="1042317166" sldId="313"/>
            <ac:picMk id="6" creationId="{900530A9-5B76-D751-74C7-575DD41D341E}"/>
          </ac:picMkLst>
        </pc:picChg>
        <pc:picChg chg="add mod">
          <ac:chgData name="Allan De Castro" userId="84a4b5ad-8573-422f-8cde-9fcacdf20f37" providerId="ADAL" clId="{92C4CF35-13F9-4C29-8CA6-C1CC65BC68F2}" dt="2023-04-17T18:02:22.919" v="226" actId="1076"/>
          <ac:picMkLst>
            <pc:docMk/>
            <pc:sldMk cId="1042317166" sldId="313"/>
            <ac:picMk id="1026" creationId="{08C9DC91-2EFF-D15F-2FD8-0C97BFADA1FA}"/>
          </ac:picMkLst>
        </pc:picChg>
      </pc:sldChg>
      <pc:sldChg chg="addSp delSp modSp add mod">
        <pc:chgData name="Allan De Castro" userId="84a4b5ad-8573-422f-8cde-9fcacdf20f37" providerId="ADAL" clId="{92C4CF35-13F9-4C29-8CA6-C1CC65BC68F2}" dt="2023-04-17T18:04:49.642" v="243" actId="14100"/>
        <pc:sldMkLst>
          <pc:docMk/>
          <pc:sldMk cId="4167589495" sldId="318"/>
        </pc:sldMkLst>
        <pc:spChg chg="mod">
          <ac:chgData name="Allan De Castro" userId="84a4b5ad-8573-422f-8cde-9fcacdf20f37" providerId="ADAL" clId="{92C4CF35-13F9-4C29-8CA6-C1CC65BC68F2}" dt="2023-04-17T18:04:49.642" v="243" actId="14100"/>
          <ac:spMkLst>
            <pc:docMk/>
            <pc:sldMk cId="4167589495" sldId="318"/>
            <ac:spMk id="3" creationId="{6C046590-DBF7-E504-D57B-21E4F70B0EA2}"/>
          </ac:spMkLst>
        </pc:spChg>
        <pc:spChg chg="mod">
          <ac:chgData name="Allan De Castro" userId="84a4b5ad-8573-422f-8cde-9fcacdf20f37" providerId="ADAL" clId="{92C4CF35-13F9-4C29-8CA6-C1CC65BC68F2}" dt="2023-04-17T18:04:36.564" v="241" actId="6549"/>
          <ac:spMkLst>
            <pc:docMk/>
            <pc:sldMk cId="4167589495" sldId="318"/>
            <ac:spMk id="5" creationId="{C3E0CF63-6F21-202D-6379-01CBA49CA521}"/>
          </ac:spMkLst>
        </pc:spChg>
        <pc:picChg chg="del">
          <ac:chgData name="Allan De Castro" userId="84a4b5ad-8573-422f-8cde-9fcacdf20f37" providerId="ADAL" clId="{92C4CF35-13F9-4C29-8CA6-C1CC65BC68F2}" dt="2023-04-17T18:04:03.825" v="235" actId="478"/>
          <ac:picMkLst>
            <pc:docMk/>
            <pc:sldMk cId="4167589495" sldId="318"/>
            <ac:picMk id="1026" creationId="{08C9DC91-2EFF-D15F-2FD8-0C97BFADA1FA}"/>
          </ac:picMkLst>
        </pc:picChg>
        <pc:picChg chg="add mod">
          <ac:chgData name="Allan De Castro" userId="84a4b5ad-8573-422f-8cde-9fcacdf20f37" providerId="ADAL" clId="{92C4CF35-13F9-4C29-8CA6-C1CC65BC68F2}" dt="2023-04-17T18:04:10.714" v="238" actId="1076"/>
          <ac:picMkLst>
            <pc:docMk/>
            <pc:sldMk cId="4167589495" sldId="318"/>
            <ac:picMk id="2050" creationId="{F5683340-B4F7-C74E-A51A-5A5C51FCE698}"/>
          </ac:picMkLst>
        </pc:picChg>
      </pc:sldChg>
      <pc:sldChg chg="addSp delSp modSp add mod">
        <pc:chgData name="Allan De Castro" userId="84a4b5ad-8573-422f-8cde-9fcacdf20f37" providerId="ADAL" clId="{92C4CF35-13F9-4C29-8CA6-C1CC65BC68F2}" dt="2023-04-17T18:18:43.855" v="289"/>
        <pc:sldMkLst>
          <pc:docMk/>
          <pc:sldMk cId="3253152132" sldId="319"/>
        </pc:sldMkLst>
        <pc:spChg chg="mod">
          <ac:chgData name="Allan De Castro" userId="84a4b5ad-8573-422f-8cde-9fcacdf20f37" providerId="ADAL" clId="{92C4CF35-13F9-4C29-8CA6-C1CC65BC68F2}" dt="2023-04-17T18:18:43.855" v="289"/>
          <ac:spMkLst>
            <pc:docMk/>
            <pc:sldMk cId="3253152132" sldId="319"/>
            <ac:spMk id="3" creationId="{6C046590-DBF7-E504-D57B-21E4F70B0EA2}"/>
          </ac:spMkLst>
        </pc:spChg>
        <pc:spChg chg="mod">
          <ac:chgData name="Allan De Castro" userId="84a4b5ad-8573-422f-8cde-9fcacdf20f37" providerId="ADAL" clId="{92C4CF35-13F9-4C29-8CA6-C1CC65BC68F2}" dt="2023-04-17T18:10:31.229" v="282" actId="20577"/>
          <ac:spMkLst>
            <pc:docMk/>
            <pc:sldMk cId="3253152132" sldId="319"/>
            <ac:spMk id="5" creationId="{C3E0CF63-6F21-202D-6379-01CBA49CA521}"/>
          </ac:spMkLst>
        </pc:spChg>
        <pc:picChg chg="del">
          <ac:chgData name="Allan De Castro" userId="84a4b5ad-8573-422f-8cde-9fcacdf20f37" providerId="ADAL" clId="{92C4CF35-13F9-4C29-8CA6-C1CC65BC68F2}" dt="2023-04-17T18:05:32.362" v="248" actId="478"/>
          <ac:picMkLst>
            <pc:docMk/>
            <pc:sldMk cId="3253152132" sldId="319"/>
            <ac:picMk id="2050" creationId="{F5683340-B4F7-C74E-A51A-5A5C51FCE698}"/>
          </ac:picMkLst>
        </pc:picChg>
        <pc:picChg chg="add mod">
          <ac:chgData name="Allan De Castro" userId="84a4b5ad-8573-422f-8cde-9fcacdf20f37" providerId="ADAL" clId="{92C4CF35-13F9-4C29-8CA6-C1CC65BC68F2}" dt="2023-04-17T18:05:35.899" v="251" actId="1076"/>
          <ac:picMkLst>
            <pc:docMk/>
            <pc:sldMk cId="3253152132" sldId="319"/>
            <ac:picMk id="3074" creationId="{2ACDA52B-144F-B451-0334-929AD5213A61}"/>
          </ac:picMkLst>
        </pc:picChg>
        <pc:picChg chg="add mod">
          <ac:chgData name="Allan De Castro" userId="84a4b5ad-8573-422f-8cde-9fcacdf20f37" providerId="ADAL" clId="{92C4CF35-13F9-4C29-8CA6-C1CC65BC68F2}" dt="2023-04-17T18:05:47.517" v="254" actId="1076"/>
          <ac:picMkLst>
            <pc:docMk/>
            <pc:sldMk cId="3253152132" sldId="319"/>
            <ac:picMk id="3076" creationId="{2D57BAF1-D8C8-8D22-546C-05D6DB3703ED}"/>
          </ac:picMkLst>
        </pc:picChg>
      </pc:sldChg>
      <pc:sldChg chg="addSp delSp modSp add mod">
        <pc:chgData name="Allan De Castro" userId="84a4b5ad-8573-422f-8cde-9fcacdf20f37" providerId="ADAL" clId="{92C4CF35-13F9-4C29-8CA6-C1CC65BC68F2}" dt="2023-04-17T18:21:13.822" v="306" actId="1076"/>
        <pc:sldMkLst>
          <pc:docMk/>
          <pc:sldMk cId="2694208961" sldId="320"/>
        </pc:sldMkLst>
        <pc:spChg chg="mod">
          <ac:chgData name="Allan De Castro" userId="84a4b5ad-8573-422f-8cde-9fcacdf20f37" providerId="ADAL" clId="{92C4CF35-13F9-4C29-8CA6-C1CC65BC68F2}" dt="2023-04-17T18:17:29.530" v="288"/>
          <ac:spMkLst>
            <pc:docMk/>
            <pc:sldMk cId="2694208961" sldId="320"/>
            <ac:spMk id="3" creationId="{6C046590-DBF7-E504-D57B-21E4F70B0EA2}"/>
          </ac:spMkLst>
        </pc:spChg>
        <pc:spChg chg="mod">
          <ac:chgData name="Allan De Castro" userId="84a4b5ad-8573-422f-8cde-9fcacdf20f37" providerId="ADAL" clId="{92C4CF35-13F9-4C29-8CA6-C1CC65BC68F2}" dt="2023-04-17T18:20:35.376" v="298"/>
          <ac:spMkLst>
            <pc:docMk/>
            <pc:sldMk cId="2694208961" sldId="320"/>
            <ac:spMk id="5" creationId="{C3E0CF63-6F21-202D-6379-01CBA49CA521}"/>
          </ac:spMkLst>
        </pc:spChg>
        <pc:picChg chg="del">
          <ac:chgData name="Allan De Castro" userId="84a4b5ad-8573-422f-8cde-9fcacdf20f37" providerId="ADAL" clId="{92C4CF35-13F9-4C29-8CA6-C1CC65BC68F2}" dt="2023-04-17T18:17:11.412" v="285" actId="478"/>
          <ac:picMkLst>
            <pc:docMk/>
            <pc:sldMk cId="2694208961" sldId="320"/>
            <ac:picMk id="2" creationId="{E8DA1756-2119-3582-C58D-F5B8971B60ED}"/>
          </ac:picMkLst>
        </pc:picChg>
        <pc:picChg chg="add mod">
          <ac:chgData name="Allan De Castro" userId="84a4b5ad-8573-422f-8cde-9fcacdf20f37" providerId="ADAL" clId="{92C4CF35-13F9-4C29-8CA6-C1CC65BC68F2}" dt="2023-04-17T18:17:13.120" v="286" actId="1076"/>
          <ac:picMkLst>
            <pc:docMk/>
            <pc:sldMk cId="2694208961" sldId="320"/>
            <ac:picMk id="6" creationId="{E31FB922-A6D6-8260-7DCF-34EA65A27996}"/>
          </ac:picMkLst>
        </pc:picChg>
        <pc:picChg chg="del">
          <ac:chgData name="Allan De Castro" userId="84a4b5ad-8573-422f-8cde-9fcacdf20f37" providerId="ADAL" clId="{92C4CF35-13F9-4C29-8CA6-C1CC65BC68F2}" dt="2023-04-17T18:21:07.007" v="300" actId="478"/>
          <ac:picMkLst>
            <pc:docMk/>
            <pc:sldMk cId="2694208961" sldId="320"/>
            <ac:picMk id="3074" creationId="{2ACDA52B-144F-B451-0334-929AD5213A61}"/>
          </ac:picMkLst>
        </pc:picChg>
        <pc:picChg chg="del">
          <ac:chgData name="Allan De Castro" userId="84a4b5ad-8573-422f-8cde-9fcacdf20f37" providerId="ADAL" clId="{92C4CF35-13F9-4C29-8CA6-C1CC65BC68F2}" dt="2023-04-17T18:21:07.460" v="301" actId="478"/>
          <ac:picMkLst>
            <pc:docMk/>
            <pc:sldMk cId="2694208961" sldId="320"/>
            <ac:picMk id="3076" creationId="{2D57BAF1-D8C8-8D22-546C-05D6DB3703ED}"/>
          </ac:picMkLst>
        </pc:picChg>
        <pc:picChg chg="add mod">
          <ac:chgData name="Allan De Castro" userId="84a4b5ad-8573-422f-8cde-9fcacdf20f37" providerId="ADAL" clId="{92C4CF35-13F9-4C29-8CA6-C1CC65BC68F2}" dt="2023-04-17T18:21:13.822" v="306" actId="1076"/>
          <ac:picMkLst>
            <pc:docMk/>
            <pc:sldMk cId="2694208961" sldId="320"/>
            <ac:picMk id="4098" creationId="{3257584F-4AE0-1E21-1814-7E1B73E5B1E0}"/>
          </ac:picMkLst>
        </pc:picChg>
      </pc:sldChg>
      <pc:sldChg chg="addSp delSp modSp add del mod">
        <pc:chgData name="Allan De Castro" userId="84a4b5ad-8573-422f-8cde-9fcacdf20f37" providerId="ADAL" clId="{92C4CF35-13F9-4C29-8CA6-C1CC65BC68F2}" dt="2023-04-17T18:27:16.703" v="411" actId="47"/>
        <pc:sldMkLst>
          <pc:docMk/>
          <pc:sldMk cId="2681527431" sldId="321"/>
        </pc:sldMkLst>
        <pc:spChg chg="mod">
          <ac:chgData name="Allan De Castro" userId="84a4b5ad-8573-422f-8cde-9fcacdf20f37" providerId="ADAL" clId="{92C4CF35-13F9-4C29-8CA6-C1CC65BC68F2}" dt="2023-04-17T18:23:36.688" v="308"/>
          <ac:spMkLst>
            <pc:docMk/>
            <pc:sldMk cId="2681527431" sldId="321"/>
            <ac:spMk id="3" creationId="{6C046590-DBF7-E504-D57B-21E4F70B0EA2}"/>
          </ac:spMkLst>
        </pc:spChg>
        <pc:spChg chg="mod">
          <ac:chgData name="Allan De Castro" userId="84a4b5ad-8573-422f-8cde-9fcacdf20f37" providerId="ADAL" clId="{92C4CF35-13F9-4C29-8CA6-C1CC65BC68F2}" dt="2023-04-17T18:24:21.931" v="336" actId="27636"/>
          <ac:spMkLst>
            <pc:docMk/>
            <pc:sldMk cId="2681527431" sldId="321"/>
            <ac:spMk id="5" creationId="{C3E0CF63-6F21-202D-6379-01CBA49CA521}"/>
          </ac:spMkLst>
        </pc:spChg>
        <pc:picChg chg="add del mod">
          <ac:chgData name="Allan De Castro" userId="84a4b5ad-8573-422f-8cde-9fcacdf20f37" providerId="ADAL" clId="{92C4CF35-13F9-4C29-8CA6-C1CC65BC68F2}" dt="2023-04-17T18:25:13.902" v="342"/>
          <ac:picMkLst>
            <pc:docMk/>
            <pc:sldMk cId="2681527431" sldId="321"/>
            <ac:picMk id="6" creationId="{6562F64F-E69A-C0F9-1CC5-CC1BB8FCB96B}"/>
          </ac:picMkLst>
        </pc:picChg>
        <pc:picChg chg="del">
          <ac:chgData name="Allan De Castro" userId="84a4b5ad-8573-422f-8cde-9fcacdf20f37" providerId="ADAL" clId="{92C4CF35-13F9-4C29-8CA6-C1CC65BC68F2}" dt="2023-04-17T18:23:54.797" v="315" actId="478"/>
          <ac:picMkLst>
            <pc:docMk/>
            <pc:sldMk cId="2681527431" sldId="321"/>
            <ac:picMk id="3074" creationId="{2ACDA52B-144F-B451-0334-929AD5213A61}"/>
          </ac:picMkLst>
        </pc:picChg>
        <pc:picChg chg="del">
          <ac:chgData name="Allan De Castro" userId="84a4b5ad-8573-422f-8cde-9fcacdf20f37" providerId="ADAL" clId="{92C4CF35-13F9-4C29-8CA6-C1CC65BC68F2}" dt="2023-04-17T18:24:05.750" v="321" actId="478"/>
          <ac:picMkLst>
            <pc:docMk/>
            <pc:sldMk cId="2681527431" sldId="321"/>
            <ac:picMk id="3076" creationId="{2D57BAF1-D8C8-8D22-546C-05D6DB3703ED}"/>
          </ac:picMkLst>
        </pc:picChg>
        <pc:picChg chg="add mod">
          <ac:chgData name="Allan De Castro" userId="84a4b5ad-8573-422f-8cde-9fcacdf20f37" providerId="ADAL" clId="{92C4CF35-13F9-4C29-8CA6-C1CC65BC68F2}" dt="2023-04-17T18:24:31.732" v="340" actId="14100"/>
          <ac:picMkLst>
            <pc:docMk/>
            <pc:sldMk cId="2681527431" sldId="321"/>
            <ac:picMk id="5122" creationId="{F0B6403C-7ED7-001A-671E-A1EDE1E420EC}"/>
          </ac:picMkLst>
        </pc:picChg>
        <pc:picChg chg="add mod">
          <ac:chgData name="Allan De Castro" userId="84a4b5ad-8573-422f-8cde-9fcacdf20f37" providerId="ADAL" clId="{92C4CF35-13F9-4C29-8CA6-C1CC65BC68F2}" dt="2023-04-17T18:24:23.039" v="337" actId="1076"/>
          <ac:picMkLst>
            <pc:docMk/>
            <pc:sldMk cId="2681527431" sldId="321"/>
            <ac:picMk id="5124" creationId="{83AAF44C-A36A-E7D9-C0D2-518681F3E9BD}"/>
          </ac:picMkLst>
        </pc:picChg>
      </pc:sldChg>
      <pc:sldChg chg="addSp delSp modSp add mod">
        <pc:chgData name="Allan De Castro" userId="84a4b5ad-8573-422f-8cde-9fcacdf20f37" providerId="ADAL" clId="{92C4CF35-13F9-4C29-8CA6-C1CC65BC68F2}" dt="2023-04-17T18:26:01.382" v="410" actId="1076"/>
        <pc:sldMkLst>
          <pc:docMk/>
          <pc:sldMk cId="1811033490" sldId="322"/>
        </pc:sldMkLst>
        <pc:spChg chg="mod">
          <ac:chgData name="Allan De Castro" userId="84a4b5ad-8573-422f-8cde-9fcacdf20f37" providerId="ADAL" clId="{92C4CF35-13F9-4C29-8CA6-C1CC65BC68F2}" dt="2023-04-17T18:25:51.462" v="405"/>
          <ac:spMkLst>
            <pc:docMk/>
            <pc:sldMk cId="1811033490" sldId="322"/>
            <ac:spMk id="3" creationId="{6C046590-DBF7-E504-D57B-21E4F70B0EA2}"/>
          </ac:spMkLst>
        </pc:spChg>
        <pc:spChg chg="mod">
          <ac:chgData name="Allan De Castro" userId="84a4b5ad-8573-422f-8cde-9fcacdf20f37" providerId="ADAL" clId="{92C4CF35-13F9-4C29-8CA6-C1CC65BC68F2}" dt="2023-04-17T18:25:44.928" v="404" actId="20577"/>
          <ac:spMkLst>
            <pc:docMk/>
            <pc:sldMk cId="1811033490" sldId="322"/>
            <ac:spMk id="5" creationId="{C3E0CF63-6F21-202D-6379-01CBA49CA521}"/>
          </ac:spMkLst>
        </pc:spChg>
        <pc:picChg chg="del">
          <ac:chgData name="Allan De Castro" userId="84a4b5ad-8573-422f-8cde-9fcacdf20f37" providerId="ADAL" clId="{92C4CF35-13F9-4C29-8CA6-C1CC65BC68F2}" dt="2023-04-17T18:25:27.333" v="344" actId="478"/>
          <ac:picMkLst>
            <pc:docMk/>
            <pc:sldMk cId="1811033490" sldId="322"/>
            <ac:picMk id="5122" creationId="{F0B6403C-7ED7-001A-671E-A1EDE1E420EC}"/>
          </ac:picMkLst>
        </pc:picChg>
        <pc:picChg chg="del">
          <ac:chgData name="Allan De Castro" userId="84a4b5ad-8573-422f-8cde-9fcacdf20f37" providerId="ADAL" clId="{92C4CF35-13F9-4C29-8CA6-C1CC65BC68F2}" dt="2023-04-17T18:25:32.282" v="348" actId="478"/>
          <ac:picMkLst>
            <pc:docMk/>
            <pc:sldMk cId="1811033490" sldId="322"/>
            <ac:picMk id="5124" creationId="{83AAF44C-A36A-E7D9-C0D2-518681F3E9BD}"/>
          </ac:picMkLst>
        </pc:picChg>
        <pc:picChg chg="add mod">
          <ac:chgData name="Allan De Castro" userId="84a4b5ad-8573-422f-8cde-9fcacdf20f37" providerId="ADAL" clId="{92C4CF35-13F9-4C29-8CA6-C1CC65BC68F2}" dt="2023-04-17T18:26:01.382" v="410" actId="1076"/>
          <ac:picMkLst>
            <pc:docMk/>
            <pc:sldMk cId="1811033490" sldId="322"/>
            <ac:picMk id="6146" creationId="{4D7A43F2-8081-6E8D-14C2-9AE1C40D6551}"/>
          </ac:picMkLst>
        </pc:picChg>
      </pc:sldChg>
      <pc:sldChg chg="addSp delSp modSp add mod">
        <pc:chgData name="Allan De Castro" userId="84a4b5ad-8573-422f-8cde-9fcacdf20f37" providerId="ADAL" clId="{92C4CF35-13F9-4C29-8CA6-C1CC65BC68F2}" dt="2023-04-17T18:41:12.093" v="491" actId="1076"/>
        <pc:sldMkLst>
          <pc:docMk/>
          <pc:sldMk cId="3844345948" sldId="323"/>
        </pc:sldMkLst>
        <pc:spChg chg="mod">
          <ac:chgData name="Allan De Castro" userId="84a4b5ad-8573-422f-8cde-9fcacdf20f37" providerId="ADAL" clId="{92C4CF35-13F9-4C29-8CA6-C1CC65BC68F2}" dt="2023-04-17T18:41:07.403" v="489" actId="6549"/>
          <ac:spMkLst>
            <pc:docMk/>
            <pc:sldMk cId="3844345948" sldId="323"/>
            <ac:spMk id="3" creationId="{6C046590-DBF7-E504-D57B-21E4F70B0EA2}"/>
          </ac:spMkLst>
        </pc:spChg>
        <pc:spChg chg="mod">
          <ac:chgData name="Allan De Castro" userId="84a4b5ad-8573-422f-8cde-9fcacdf20f37" providerId="ADAL" clId="{92C4CF35-13F9-4C29-8CA6-C1CC65BC68F2}" dt="2023-04-17T18:40:43.945" v="480" actId="27636"/>
          <ac:spMkLst>
            <pc:docMk/>
            <pc:sldMk cId="3844345948" sldId="323"/>
            <ac:spMk id="5" creationId="{C3E0CF63-6F21-202D-6379-01CBA49CA521}"/>
          </ac:spMkLst>
        </pc:spChg>
        <pc:picChg chg="del">
          <ac:chgData name="Allan De Castro" userId="84a4b5ad-8573-422f-8cde-9fcacdf20f37" providerId="ADAL" clId="{92C4CF35-13F9-4C29-8CA6-C1CC65BC68F2}" dt="2023-04-17T18:37:03.949" v="417" actId="478"/>
          <ac:picMkLst>
            <pc:docMk/>
            <pc:sldMk cId="3844345948" sldId="323"/>
            <ac:picMk id="2" creationId="{E8DA1756-2119-3582-C58D-F5B8971B60ED}"/>
          </ac:picMkLst>
        </pc:picChg>
        <pc:picChg chg="add del mod">
          <ac:chgData name="Allan De Castro" userId="84a4b5ad-8573-422f-8cde-9fcacdf20f37" providerId="ADAL" clId="{92C4CF35-13F9-4C29-8CA6-C1CC65BC68F2}" dt="2023-04-17T18:37:01.819" v="415" actId="478"/>
          <ac:picMkLst>
            <pc:docMk/>
            <pc:sldMk cId="3844345948" sldId="323"/>
            <ac:picMk id="7" creationId="{94892D36-D407-30F8-AB8F-D384A62592BA}"/>
          </ac:picMkLst>
        </pc:picChg>
        <pc:picChg chg="add mod">
          <ac:chgData name="Allan De Castro" userId="84a4b5ad-8573-422f-8cde-9fcacdf20f37" providerId="ADAL" clId="{92C4CF35-13F9-4C29-8CA6-C1CC65BC68F2}" dt="2023-04-17T18:37:07.504" v="421" actId="1076"/>
          <ac:picMkLst>
            <pc:docMk/>
            <pc:sldMk cId="3844345948" sldId="323"/>
            <ac:picMk id="8" creationId="{CCA50F08-ABF1-40A8-17F0-F1FF002F8153}"/>
          </ac:picMkLst>
        </pc:picChg>
        <pc:picChg chg="del">
          <ac:chgData name="Allan De Castro" userId="84a4b5ad-8573-422f-8cde-9fcacdf20f37" providerId="ADAL" clId="{92C4CF35-13F9-4C29-8CA6-C1CC65BC68F2}" dt="2023-04-17T18:39:42.532" v="425" actId="478"/>
          <ac:picMkLst>
            <pc:docMk/>
            <pc:sldMk cId="3844345948" sldId="323"/>
            <ac:picMk id="6146" creationId="{4D7A43F2-8081-6E8D-14C2-9AE1C40D6551}"/>
          </ac:picMkLst>
        </pc:picChg>
        <pc:picChg chg="add mod">
          <ac:chgData name="Allan De Castro" userId="84a4b5ad-8573-422f-8cde-9fcacdf20f37" providerId="ADAL" clId="{92C4CF35-13F9-4C29-8CA6-C1CC65BC68F2}" dt="2023-04-17T18:41:12.093" v="491" actId="1076"/>
          <ac:picMkLst>
            <pc:docMk/>
            <pc:sldMk cId="3844345948" sldId="323"/>
            <ac:picMk id="7170" creationId="{96F96FA6-93C5-3661-736B-90E1C8932757}"/>
          </ac:picMkLst>
        </pc:picChg>
      </pc:sldChg>
      <pc:sldChg chg="addSp delSp modSp add mod">
        <pc:chgData name="Allan De Castro" userId="84a4b5ad-8573-422f-8cde-9fcacdf20f37" providerId="ADAL" clId="{92C4CF35-13F9-4C29-8CA6-C1CC65BC68F2}" dt="2023-04-17T18:43:17.953" v="515" actId="1076"/>
        <pc:sldMkLst>
          <pc:docMk/>
          <pc:sldMk cId="1821189232" sldId="324"/>
        </pc:sldMkLst>
        <pc:spChg chg="mod">
          <ac:chgData name="Allan De Castro" userId="84a4b5ad-8573-422f-8cde-9fcacdf20f37" providerId="ADAL" clId="{92C4CF35-13F9-4C29-8CA6-C1CC65BC68F2}" dt="2023-04-17T18:42:33.723" v="506" actId="1076"/>
          <ac:spMkLst>
            <pc:docMk/>
            <pc:sldMk cId="1821189232" sldId="324"/>
            <ac:spMk id="3" creationId="{6C046590-DBF7-E504-D57B-21E4F70B0EA2}"/>
          </ac:spMkLst>
        </pc:spChg>
        <pc:spChg chg="mod">
          <ac:chgData name="Allan De Castro" userId="84a4b5ad-8573-422f-8cde-9fcacdf20f37" providerId="ADAL" clId="{92C4CF35-13F9-4C29-8CA6-C1CC65BC68F2}" dt="2023-04-17T18:42:11.810" v="500" actId="27636"/>
          <ac:spMkLst>
            <pc:docMk/>
            <pc:sldMk cId="1821189232" sldId="324"/>
            <ac:spMk id="5" creationId="{C3E0CF63-6F21-202D-6379-01CBA49CA521}"/>
          </ac:spMkLst>
        </pc:spChg>
        <pc:picChg chg="add mod modCrop">
          <ac:chgData name="Allan De Castro" userId="84a4b5ad-8573-422f-8cde-9fcacdf20f37" providerId="ADAL" clId="{92C4CF35-13F9-4C29-8CA6-C1CC65BC68F2}" dt="2023-04-17T18:43:17.953" v="515" actId="1076"/>
          <ac:picMkLst>
            <pc:docMk/>
            <pc:sldMk cId="1821189232" sldId="324"/>
            <ac:picMk id="6" creationId="{1692FF42-0663-91CF-2C33-062103E27377}"/>
          </ac:picMkLst>
        </pc:picChg>
        <pc:picChg chg="del">
          <ac:chgData name="Allan De Castro" userId="84a4b5ad-8573-422f-8cde-9fcacdf20f37" providerId="ADAL" clId="{92C4CF35-13F9-4C29-8CA6-C1CC65BC68F2}" dt="2023-04-17T18:43:03.389" v="510" actId="478"/>
          <ac:picMkLst>
            <pc:docMk/>
            <pc:sldMk cId="1821189232" sldId="324"/>
            <ac:picMk id="8" creationId="{CCA50F08-ABF1-40A8-17F0-F1FF002F8153}"/>
          </ac:picMkLst>
        </pc:picChg>
        <pc:picChg chg="del">
          <ac:chgData name="Allan De Castro" userId="84a4b5ad-8573-422f-8cde-9fcacdf20f37" providerId="ADAL" clId="{92C4CF35-13F9-4C29-8CA6-C1CC65BC68F2}" dt="2023-04-17T18:42:00.749" v="493" actId="478"/>
          <ac:picMkLst>
            <pc:docMk/>
            <pc:sldMk cId="1821189232" sldId="324"/>
            <ac:picMk id="7170" creationId="{96F96FA6-93C5-3661-736B-90E1C8932757}"/>
          </ac:picMkLst>
        </pc:picChg>
        <pc:picChg chg="add mod">
          <ac:chgData name="Allan De Castro" userId="84a4b5ad-8573-422f-8cde-9fcacdf20f37" providerId="ADAL" clId="{92C4CF35-13F9-4C29-8CA6-C1CC65BC68F2}" dt="2023-04-17T18:43:06.965" v="513" actId="1076"/>
          <ac:picMkLst>
            <pc:docMk/>
            <pc:sldMk cId="1821189232" sldId="324"/>
            <ac:picMk id="8194" creationId="{9908777A-A450-2A3F-A5FA-E974536E2481}"/>
          </ac:picMkLst>
        </pc:picChg>
      </pc:sldChg>
    </pc:docChg>
  </pc:docChgLst>
  <pc:docChgLst>
    <pc:chgData name="David VACHALA" userId="S::david.vachala@bizappsfrenchcommunity.com::76d02b97-1bbd-456c-868a-7dcf11490085" providerId="AD" clId="Web-{DEA03020-B1BD-44B5-AE8D-D5A24B4AD862}"/>
    <pc:docChg chg="addSld delSld addMainMaster modSection">
      <pc:chgData name="David VACHALA" userId="S::david.vachala@bizappsfrenchcommunity.com::76d02b97-1bbd-456c-868a-7dcf11490085" providerId="AD" clId="Web-{DEA03020-B1BD-44B5-AE8D-D5A24B4AD862}" dt="2023-05-31T06:16:37.513" v="23"/>
      <pc:docMkLst>
        <pc:docMk/>
      </pc:docMkLst>
      <pc:sldChg chg="del">
        <pc:chgData name="David VACHALA" userId="S::david.vachala@bizappsfrenchcommunity.com::76d02b97-1bbd-456c-868a-7dcf11490085" providerId="AD" clId="Web-{DEA03020-B1BD-44B5-AE8D-D5A24B4AD862}" dt="2023-05-31T06:16:37.513" v="23"/>
        <pc:sldMkLst>
          <pc:docMk/>
          <pc:sldMk cId="1266039147" sldId="436"/>
        </pc:sldMkLst>
      </pc:sldChg>
      <pc:sldChg chg="add">
        <pc:chgData name="David VACHALA" userId="S::david.vachala@bizappsfrenchcommunity.com::76d02b97-1bbd-456c-868a-7dcf11490085" providerId="AD" clId="Web-{DEA03020-B1BD-44B5-AE8D-D5A24B4AD862}" dt="2023-05-31T06:15:03.917" v="0"/>
        <pc:sldMkLst>
          <pc:docMk/>
          <pc:sldMk cId="4275265572" sldId="443"/>
        </pc:sldMkLst>
      </pc:sldChg>
      <pc:sldChg chg="add">
        <pc:chgData name="David VACHALA" userId="S::david.vachala@bizappsfrenchcommunity.com::76d02b97-1bbd-456c-868a-7dcf11490085" providerId="AD" clId="Web-{DEA03020-B1BD-44B5-AE8D-D5A24B4AD862}" dt="2023-05-31T06:15:03.980" v="1"/>
        <pc:sldMkLst>
          <pc:docMk/>
          <pc:sldMk cId="709408623" sldId="444"/>
        </pc:sldMkLst>
      </pc:sldChg>
      <pc:sldChg chg="add">
        <pc:chgData name="David VACHALA" userId="S::david.vachala@bizappsfrenchcommunity.com::76d02b97-1bbd-456c-868a-7dcf11490085" providerId="AD" clId="Web-{DEA03020-B1BD-44B5-AE8D-D5A24B4AD862}" dt="2023-05-31T06:15:04.073" v="2"/>
        <pc:sldMkLst>
          <pc:docMk/>
          <pc:sldMk cId="3260124263" sldId="445"/>
        </pc:sldMkLst>
      </pc:sldChg>
      <pc:sldChg chg="add">
        <pc:chgData name="David VACHALA" userId="S::david.vachala@bizappsfrenchcommunity.com::76d02b97-1bbd-456c-868a-7dcf11490085" providerId="AD" clId="Web-{DEA03020-B1BD-44B5-AE8D-D5A24B4AD862}" dt="2023-05-31T06:15:04.214" v="3"/>
        <pc:sldMkLst>
          <pc:docMk/>
          <pc:sldMk cId="3883562754" sldId="446"/>
        </pc:sldMkLst>
      </pc:sldChg>
      <pc:sldChg chg="add">
        <pc:chgData name="David VACHALA" userId="S::david.vachala@bizappsfrenchcommunity.com::76d02b97-1bbd-456c-868a-7dcf11490085" providerId="AD" clId="Web-{DEA03020-B1BD-44B5-AE8D-D5A24B4AD862}" dt="2023-05-31T06:15:04.355" v="4"/>
        <pc:sldMkLst>
          <pc:docMk/>
          <pc:sldMk cId="356777352" sldId="447"/>
        </pc:sldMkLst>
      </pc:sldChg>
      <pc:sldChg chg="add">
        <pc:chgData name="David VACHALA" userId="S::david.vachala@bizappsfrenchcommunity.com::76d02b97-1bbd-456c-868a-7dcf11490085" providerId="AD" clId="Web-{DEA03020-B1BD-44B5-AE8D-D5A24B4AD862}" dt="2023-05-31T06:15:04.495" v="5"/>
        <pc:sldMkLst>
          <pc:docMk/>
          <pc:sldMk cId="1944890437" sldId="448"/>
        </pc:sldMkLst>
      </pc:sldChg>
      <pc:sldChg chg="add">
        <pc:chgData name="David VACHALA" userId="S::david.vachala@bizappsfrenchcommunity.com::76d02b97-1bbd-456c-868a-7dcf11490085" providerId="AD" clId="Web-{DEA03020-B1BD-44B5-AE8D-D5A24B4AD862}" dt="2023-05-31T06:15:04.605" v="6"/>
        <pc:sldMkLst>
          <pc:docMk/>
          <pc:sldMk cId="4264840364" sldId="449"/>
        </pc:sldMkLst>
      </pc:sldChg>
      <pc:sldChg chg="add">
        <pc:chgData name="David VACHALA" userId="S::david.vachala@bizappsfrenchcommunity.com::76d02b97-1bbd-456c-868a-7dcf11490085" providerId="AD" clId="Web-{DEA03020-B1BD-44B5-AE8D-D5A24B4AD862}" dt="2023-05-31T06:15:04.652" v="7"/>
        <pc:sldMkLst>
          <pc:docMk/>
          <pc:sldMk cId="2593161758" sldId="450"/>
        </pc:sldMkLst>
      </pc:sldChg>
      <pc:sldChg chg="add">
        <pc:chgData name="David VACHALA" userId="S::david.vachala@bizappsfrenchcommunity.com::76d02b97-1bbd-456c-868a-7dcf11490085" providerId="AD" clId="Web-{DEA03020-B1BD-44B5-AE8D-D5A24B4AD862}" dt="2023-05-31T06:15:04.698" v="8"/>
        <pc:sldMkLst>
          <pc:docMk/>
          <pc:sldMk cId="4035324801" sldId="451"/>
        </pc:sldMkLst>
      </pc:sldChg>
      <pc:sldChg chg="add">
        <pc:chgData name="David VACHALA" userId="S::david.vachala@bizappsfrenchcommunity.com::76d02b97-1bbd-456c-868a-7dcf11490085" providerId="AD" clId="Web-{DEA03020-B1BD-44B5-AE8D-D5A24B4AD862}" dt="2023-05-31T06:15:04.777" v="9"/>
        <pc:sldMkLst>
          <pc:docMk/>
          <pc:sldMk cId="2314407330" sldId="452"/>
        </pc:sldMkLst>
      </pc:sldChg>
      <pc:sldChg chg="add">
        <pc:chgData name="David VACHALA" userId="S::david.vachala@bizappsfrenchcommunity.com::76d02b97-1bbd-456c-868a-7dcf11490085" providerId="AD" clId="Web-{DEA03020-B1BD-44B5-AE8D-D5A24B4AD862}" dt="2023-05-31T06:15:04.933" v="10"/>
        <pc:sldMkLst>
          <pc:docMk/>
          <pc:sldMk cId="2529439166" sldId="453"/>
        </pc:sldMkLst>
      </pc:sldChg>
      <pc:sldChg chg="add">
        <pc:chgData name="David VACHALA" userId="S::david.vachala@bizappsfrenchcommunity.com::76d02b97-1bbd-456c-868a-7dcf11490085" providerId="AD" clId="Web-{DEA03020-B1BD-44B5-AE8D-D5A24B4AD862}" dt="2023-05-31T06:15:06.855" v="11"/>
        <pc:sldMkLst>
          <pc:docMk/>
          <pc:sldMk cId="3850558325" sldId="454"/>
        </pc:sldMkLst>
      </pc:sldChg>
      <pc:sldChg chg="add">
        <pc:chgData name="David VACHALA" userId="S::david.vachala@bizappsfrenchcommunity.com::76d02b97-1bbd-456c-868a-7dcf11490085" providerId="AD" clId="Web-{DEA03020-B1BD-44B5-AE8D-D5A24B4AD862}" dt="2023-05-31T06:15:07.011" v="12"/>
        <pc:sldMkLst>
          <pc:docMk/>
          <pc:sldMk cId="3787628113" sldId="455"/>
        </pc:sldMkLst>
      </pc:sldChg>
      <pc:sldChg chg="add">
        <pc:chgData name="David VACHALA" userId="S::david.vachala@bizappsfrenchcommunity.com::76d02b97-1bbd-456c-868a-7dcf11490085" providerId="AD" clId="Web-{DEA03020-B1BD-44B5-AE8D-D5A24B4AD862}" dt="2023-05-31T06:15:07.245" v="13"/>
        <pc:sldMkLst>
          <pc:docMk/>
          <pc:sldMk cId="1887971649" sldId="456"/>
        </pc:sldMkLst>
      </pc:sldChg>
      <pc:sldChg chg="add">
        <pc:chgData name="David VACHALA" userId="S::david.vachala@bizappsfrenchcommunity.com::76d02b97-1bbd-456c-868a-7dcf11490085" providerId="AD" clId="Web-{DEA03020-B1BD-44B5-AE8D-D5A24B4AD862}" dt="2023-05-31T06:15:07.433" v="14"/>
        <pc:sldMkLst>
          <pc:docMk/>
          <pc:sldMk cId="888424680" sldId="457"/>
        </pc:sldMkLst>
      </pc:sldChg>
      <pc:sldChg chg="add">
        <pc:chgData name="David VACHALA" userId="S::david.vachala@bizappsfrenchcommunity.com::76d02b97-1bbd-456c-868a-7dcf11490085" providerId="AD" clId="Web-{DEA03020-B1BD-44B5-AE8D-D5A24B4AD862}" dt="2023-05-31T06:15:07.620" v="15"/>
        <pc:sldMkLst>
          <pc:docMk/>
          <pc:sldMk cId="2959556853" sldId="458"/>
        </pc:sldMkLst>
      </pc:sldChg>
      <pc:sldChg chg="add">
        <pc:chgData name="David VACHALA" userId="S::david.vachala@bizappsfrenchcommunity.com::76d02b97-1bbd-456c-868a-7dcf11490085" providerId="AD" clId="Web-{DEA03020-B1BD-44B5-AE8D-D5A24B4AD862}" dt="2023-05-31T06:15:07.870" v="16"/>
        <pc:sldMkLst>
          <pc:docMk/>
          <pc:sldMk cId="2322402862" sldId="459"/>
        </pc:sldMkLst>
      </pc:sldChg>
      <pc:sldChg chg="add">
        <pc:chgData name="David VACHALA" userId="S::david.vachala@bizappsfrenchcommunity.com::76d02b97-1bbd-456c-868a-7dcf11490085" providerId="AD" clId="Web-{DEA03020-B1BD-44B5-AE8D-D5A24B4AD862}" dt="2023-05-31T06:15:07.948" v="17"/>
        <pc:sldMkLst>
          <pc:docMk/>
          <pc:sldMk cId="1510403190" sldId="460"/>
        </pc:sldMkLst>
      </pc:sldChg>
      <pc:sldChg chg="add">
        <pc:chgData name="David VACHALA" userId="S::david.vachala@bizappsfrenchcommunity.com::76d02b97-1bbd-456c-868a-7dcf11490085" providerId="AD" clId="Web-{DEA03020-B1BD-44B5-AE8D-D5A24B4AD862}" dt="2023-05-31T06:15:08.073" v="18"/>
        <pc:sldMkLst>
          <pc:docMk/>
          <pc:sldMk cId="1971178331" sldId="461"/>
        </pc:sldMkLst>
      </pc:sldChg>
      <pc:sldChg chg="add">
        <pc:chgData name="David VACHALA" userId="S::david.vachala@bizappsfrenchcommunity.com::76d02b97-1bbd-456c-868a-7dcf11490085" providerId="AD" clId="Web-{DEA03020-B1BD-44B5-AE8D-D5A24B4AD862}" dt="2023-05-31T06:15:08.152" v="19"/>
        <pc:sldMkLst>
          <pc:docMk/>
          <pc:sldMk cId="4292086466" sldId="462"/>
        </pc:sldMkLst>
      </pc:sldChg>
      <pc:sldChg chg="add">
        <pc:chgData name="David VACHALA" userId="S::david.vachala@bizappsfrenchcommunity.com::76d02b97-1bbd-456c-868a-7dcf11490085" providerId="AD" clId="Web-{DEA03020-B1BD-44B5-AE8D-D5A24B4AD862}" dt="2023-05-31T06:15:08.230" v="20"/>
        <pc:sldMkLst>
          <pc:docMk/>
          <pc:sldMk cId="1824590214" sldId="463"/>
        </pc:sldMkLst>
      </pc:sldChg>
      <pc:sldChg chg="add">
        <pc:chgData name="David VACHALA" userId="S::david.vachala@bizappsfrenchcommunity.com::76d02b97-1bbd-456c-868a-7dcf11490085" providerId="AD" clId="Web-{DEA03020-B1BD-44B5-AE8D-D5A24B4AD862}" dt="2023-05-31T06:15:08.292" v="21"/>
        <pc:sldMkLst>
          <pc:docMk/>
          <pc:sldMk cId="2364112388" sldId="464"/>
        </pc:sldMkLst>
      </pc:sldChg>
      <pc:sldChg chg="add">
        <pc:chgData name="David VACHALA" userId="S::david.vachala@bizappsfrenchcommunity.com::76d02b97-1bbd-456c-868a-7dcf11490085" providerId="AD" clId="Web-{DEA03020-B1BD-44B5-AE8D-D5A24B4AD862}" dt="2023-05-31T06:15:08.370" v="22"/>
        <pc:sldMkLst>
          <pc:docMk/>
          <pc:sldMk cId="2383723131" sldId="465"/>
        </pc:sldMkLst>
      </pc:sldChg>
      <pc:sldMasterChg chg="add addSldLayout">
        <pc:chgData name="David VACHALA" userId="S::david.vachala@bizappsfrenchcommunity.com::76d02b97-1bbd-456c-868a-7dcf11490085" providerId="AD" clId="Web-{DEA03020-B1BD-44B5-AE8D-D5A24B4AD862}" dt="2023-05-31T06:15:03.917" v="0"/>
        <pc:sldMasterMkLst>
          <pc:docMk/>
          <pc:sldMasterMk cId="2885650283" sldId="2147483667"/>
        </pc:sldMasterMkLst>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3931758505" sldId="2147483668"/>
          </pc:sldLayoutMkLst>
        </pc:sldLayoutChg>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1440509040" sldId="2147483669"/>
          </pc:sldLayoutMkLst>
        </pc:sldLayoutChg>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2468172779" sldId="2147483670"/>
          </pc:sldLayoutMkLst>
        </pc:sldLayoutChg>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1443775131" sldId="2147483671"/>
          </pc:sldLayoutMkLst>
        </pc:sldLayoutChg>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2150209998" sldId="2147483672"/>
          </pc:sldLayoutMkLst>
        </pc:sldLayoutChg>
        <pc:sldLayoutChg chg="add">
          <pc:chgData name="David VACHALA" userId="S::david.vachala@bizappsfrenchcommunity.com::76d02b97-1bbd-456c-868a-7dcf11490085" providerId="AD" clId="Web-{DEA03020-B1BD-44B5-AE8D-D5A24B4AD862}" dt="2023-05-31T06:15:03.917" v="0"/>
          <pc:sldLayoutMkLst>
            <pc:docMk/>
            <pc:sldMasterMk cId="2885650283" sldId="2147483667"/>
            <pc:sldLayoutMk cId="2651883608" sldId="2147483673"/>
          </pc:sldLayoutMkLst>
        </pc:sldLayoutChg>
      </pc:sldMasterChg>
    </pc:docChg>
  </pc:docChgLst>
  <pc:docChgLst>
    <pc:chgData name="David VACHALA" userId="76d02b97-1bbd-456c-868a-7dcf11490085" providerId="ADAL" clId="{97196C9D-C910-425D-A617-35E2FFA1F9F2}"/>
    <pc:docChg chg="undo custSel addSld delSld modSld modSection">
      <pc:chgData name="David VACHALA" userId="76d02b97-1bbd-456c-868a-7dcf11490085" providerId="ADAL" clId="{97196C9D-C910-425D-A617-35E2FFA1F9F2}" dt="2023-10-04T16:58:54.883" v="250" actId="47"/>
      <pc:docMkLst>
        <pc:docMk/>
      </pc:docMkLst>
      <pc:sldChg chg="modSp mod">
        <pc:chgData name="David VACHALA" userId="76d02b97-1bbd-456c-868a-7dcf11490085" providerId="ADAL" clId="{97196C9D-C910-425D-A617-35E2FFA1F9F2}" dt="2023-09-18T18:23:50.638" v="177" actId="27636"/>
        <pc:sldMkLst>
          <pc:docMk/>
          <pc:sldMk cId="3674066786" sldId="256"/>
        </pc:sldMkLst>
        <pc:spChg chg="mod">
          <ac:chgData name="David VACHALA" userId="76d02b97-1bbd-456c-868a-7dcf11490085" providerId="ADAL" clId="{97196C9D-C910-425D-A617-35E2FFA1F9F2}" dt="2023-09-18T18:23:23.553" v="173" actId="27636"/>
          <ac:spMkLst>
            <pc:docMk/>
            <pc:sldMk cId="3674066786" sldId="256"/>
            <ac:spMk id="8" creationId="{88B82E67-C906-4FA9-BD44-A226DC6C19B0}"/>
          </ac:spMkLst>
        </pc:spChg>
        <pc:spChg chg="mod">
          <ac:chgData name="David VACHALA" userId="76d02b97-1bbd-456c-868a-7dcf11490085" providerId="ADAL" clId="{97196C9D-C910-425D-A617-35E2FFA1F9F2}" dt="2023-09-18T18:22:51.307" v="167"/>
          <ac:spMkLst>
            <pc:docMk/>
            <pc:sldMk cId="3674066786" sldId="256"/>
            <ac:spMk id="14" creationId="{6E31850A-D536-41F0-9D96-7836AAC5E502}"/>
          </ac:spMkLst>
        </pc:spChg>
        <pc:spChg chg="mod">
          <ac:chgData name="David VACHALA" userId="76d02b97-1bbd-456c-868a-7dcf11490085" providerId="ADAL" clId="{97196C9D-C910-425D-A617-35E2FFA1F9F2}" dt="2023-09-18T18:23:50.638" v="177" actId="27636"/>
          <ac:spMkLst>
            <pc:docMk/>
            <pc:sldMk cId="3674066786" sldId="256"/>
            <ac:spMk id="15" creationId="{039E4815-406A-447F-A41F-26286A4CD799}"/>
          </ac:spMkLst>
        </pc:spChg>
        <pc:picChg chg="mod">
          <ac:chgData name="David VACHALA" userId="76d02b97-1bbd-456c-868a-7dcf11490085" providerId="ADAL" clId="{97196C9D-C910-425D-A617-35E2FFA1F9F2}" dt="2023-09-18T18:22:35.814" v="164"/>
          <ac:picMkLst>
            <pc:docMk/>
            <pc:sldMk cId="3674066786" sldId="256"/>
            <ac:picMk id="7" creationId="{B0BD3314-776A-44E8-9050-B1333A393952}"/>
          </ac:picMkLst>
        </pc:picChg>
      </pc:sldChg>
      <pc:sldChg chg="modSp mod">
        <pc:chgData name="David VACHALA" userId="76d02b97-1bbd-456c-868a-7dcf11490085" providerId="ADAL" clId="{97196C9D-C910-425D-A617-35E2FFA1F9F2}" dt="2023-09-18T18:21:58.802" v="155" actId="20577"/>
        <pc:sldMkLst>
          <pc:docMk/>
          <pc:sldMk cId="409723674" sldId="259"/>
        </pc:sldMkLst>
        <pc:spChg chg="mod">
          <ac:chgData name="David VACHALA" userId="76d02b97-1bbd-456c-868a-7dcf11490085" providerId="ADAL" clId="{97196C9D-C910-425D-A617-35E2FFA1F9F2}" dt="2023-09-18T18:21:58.802" v="155" actId="20577"/>
          <ac:spMkLst>
            <pc:docMk/>
            <pc:sldMk cId="409723674" sldId="259"/>
            <ac:spMk id="33" creationId="{3CD78EB7-563C-4025-87ED-8064992121A5}"/>
          </ac:spMkLst>
        </pc:spChg>
      </pc:sldChg>
      <pc:sldChg chg="modSp mod">
        <pc:chgData name="David VACHALA" userId="76d02b97-1bbd-456c-868a-7dcf11490085" providerId="ADAL" clId="{97196C9D-C910-425D-A617-35E2FFA1F9F2}" dt="2023-09-18T14:54:34.833" v="97" actId="20577"/>
        <pc:sldMkLst>
          <pc:docMk/>
          <pc:sldMk cId="1743216632" sldId="261"/>
        </pc:sldMkLst>
        <pc:spChg chg="mod">
          <ac:chgData name="David VACHALA" userId="76d02b97-1bbd-456c-868a-7dcf11490085" providerId="ADAL" clId="{97196C9D-C910-425D-A617-35E2FFA1F9F2}" dt="2023-09-18T14:51:28.875" v="32" actId="20577"/>
          <ac:spMkLst>
            <pc:docMk/>
            <pc:sldMk cId="1743216632" sldId="261"/>
            <ac:spMk id="38" creationId="{3AD62353-66DA-437B-A82D-75433367BE34}"/>
          </ac:spMkLst>
        </pc:spChg>
        <pc:spChg chg="mod">
          <ac:chgData name="David VACHALA" userId="76d02b97-1bbd-456c-868a-7dcf11490085" providerId="ADAL" clId="{97196C9D-C910-425D-A617-35E2FFA1F9F2}" dt="2023-09-18T14:51:17.560" v="16" actId="20577"/>
          <ac:spMkLst>
            <pc:docMk/>
            <pc:sldMk cId="1743216632" sldId="261"/>
            <ac:spMk id="39" creationId="{C17792EC-B649-4521-8BC0-704F4F4F9823}"/>
          </ac:spMkLst>
        </pc:spChg>
        <pc:spChg chg="mod">
          <ac:chgData name="David VACHALA" userId="76d02b97-1bbd-456c-868a-7dcf11490085" providerId="ADAL" clId="{97196C9D-C910-425D-A617-35E2FFA1F9F2}" dt="2023-09-18T14:52:34.782" v="62" actId="20577"/>
          <ac:spMkLst>
            <pc:docMk/>
            <pc:sldMk cId="1743216632" sldId="261"/>
            <ac:spMk id="41" creationId="{309B52EE-F75E-4904-AF65-5BA395A3D838}"/>
          </ac:spMkLst>
        </pc:spChg>
        <pc:spChg chg="mod">
          <ac:chgData name="David VACHALA" userId="76d02b97-1bbd-456c-868a-7dcf11490085" providerId="ADAL" clId="{97196C9D-C910-425D-A617-35E2FFA1F9F2}" dt="2023-09-18T14:54:34.833" v="97" actId="20577"/>
          <ac:spMkLst>
            <pc:docMk/>
            <pc:sldMk cId="1743216632" sldId="261"/>
            <ac:spMk id="42" creationId="{4BCB5372-1AB6-44A8-AD04-1395BEABC92C}"/>
          </ac:spMkLst>
        </pc:spChg>
        <pc:picChg chg="mod">
          <ac:chgData name="David VACHALA" userId="76d02b97-1bbd-456c-868a-7dcf11490085" providerId="ADAL" clId="{97196C9D-C910-425D-A617-35E2FFA1F9F2}" dt="2023-09-18T14:51:44.864" v="33"/>
          <ac:picMkLst>
            <pc:docMk/>
            <pc:sldMk cId="1743216632" sldId="261"/>
            <ac:picMk id="37" creationId="{DDCB2138-9DAD-4B7D-8846-B68288AF3EAC}"/>
          </ac:picMkLst>
        </pc:picChg>
        <pc:picChg chg="mod">
          <ac:chgData name="David VACHALA" userId="76d02b97-1bbd-456c-868a-7dcf11490085" providerId="ADAL" clId="{97196C9D-C910-425D-A617-35E2FFA1F9F2}" dt="2023-09-18T14:53:00.299" v="64"/>
          <ac:picMkLst>
            <pc:docMk/>
            <pc:sldMk cId="1743216632" sldId="261"/>
            <ac:picMk id="76" creationId="{C329057C-A703-4234-8C36-15BC675BA225}"/>
          </ac:picMkLst>
        </pc:picChg>
      </pc:sldChg>
      <pc:sldChg chg="add del">
        <pc:chgData name="David VACHALA" userId="76d02b97-1bbd-456c-868a-7dcf11490085" providerId="ADAL" clId="{97196C9D-C910-425D-A617-35E2FFA1F9F2}" dt="2023-09-18T18:21:36.025" v="144" actId="47"/>
        <pc:sldMkLst>
          <pc:docMk/>
          <pc:sldMk cId="922831782" sldId="292"/>
        </pc:sldMkLst>
      </pc:sldChg>
      <pc:sldChg chg="add del">
        <pc:chgData name="David VACHALA" userId="76d02b97-1bbd-456c-868a-7dcf11490085" providerId="ADAL" clId="{97196C9D-C910-425D-A617-35E2FFA1F9F2}" dt="2023-10-04T16:58:11.501" v="247"/>
        <pc:sldMkLst>
          <pc:docMk/>
          <pc:sldMk cId="2950851526" sldId="369"/>
        </pc:sldMkLst>
      </pc:sldChg>
      <pc:sldChg chg="add del">
        <pc:chgData name="David VACHALA" userId="76d02b97-1bbd-456c-868a-7dcf11490085" providerId="ADAL" clId="{97196C9D-C910-425D-A617-35E2FFA1F9F2}" dt="2023-10-04T16:58:11.501" v="247"/>
        <pc:sldMkLst>
          <pc:docMk/>
          <pc:sldMk cId="1397733674" sldId="374"/>
        </pc:sldMkLst>
      </pc:sldChg>
      <pc:sldChg chg="add del">
        <pc:chgData name="David VACHALA" userId="76d02b97-1bbd-456c-868a-7dcf11490085" providerId="ADAL" clId="{97196C9D-C910-425D-A617-35E2FFA1F9F2}" dt="2023-10-04T16:58:11.501" v="247"/>
        <pc:sldMkLst>
          <pc:docMk/>
          <pc:sldMk cId="1618254263" sldId="377"/>
        </pc:sldMkLst>
      </pc:sldChg>
      <pc:sldChg chg="add del">
        <pc:chgData name="David VACHALA" userId="76d02b97-1bbd-456c-868a-7dcf11490085" providerId="ADAL" clId="{97196C9D-C910-425D-A617-35E2FFA1F9F2}" dt="2023-10-04T16:58:11.501" v="247"/>
        <pc:sldMkLst>
          <pc:docMk/>
          <pc:sldMk cId="3611467103" sldId="378"/>
        </pc:sldMkLst>
      </pc:sldChg>
      <pc:sldChg chg="modSp add del mod">
        <pc:chgData name="David VACHALA" userId="76d02b97-1bbd-456c-868a-7dcf11490085" providerId="ADAL" clId="{97196C9D-C910-425D-A617-35E2FFA1F9F2}" dt="2023-10-04T16:58:11.501" v="247"/>
        <pc:sldMkLst>
          <pc:docMk/>
          <pc:sldMk cId="1131787039" sldId="384"/>
        </pc:sldMkLst>
        <pc:spChg chg="mod">
          <ac:chgData name="David VACHALA" userId="76d02b97-1bbd-456c-868a-7dcf11490085" providerId="ADAL" clId="{97196C9D-C910-425D-A617-35E2FFA1F9F2}" dt="2023-10-04T16:58:11.409" v="246"/>
          <ac:spMkLst>
            <pc:docMk/>
            <pc:sldMk cId="1131787039" sldId="384"/>
            <ac:spMk id="18" creationId="{18549DB1-369E-E99F-C10D-EB0878CAF3CA}"/>
          </ac:spMkLst>
        </pc:spChg>
      </pc:sldChg>
      <pc:sldChg chg="add del">
        <pc:chgData name="David VACHALA" userId="76d02b97-1bbd-456c-868a-7dcf11490085" providerId="ADAL" clId="{97196C9D-C910-425D-A617-35E2FFA1F9F2}" dt="2023-10-04T16:58:11.501" v="247"/>
        <pc:sldMkLst>
          <pc:docMk/>
          <pc:sldMk cId="4227190150" sldId="385"/>
        </pc:sldMkLst>
      </pc:sldChg>
      <pc:sldChg chg="add del">
        <pc:chgData name="David VACHALA" userId="76d02b97-1bbd-456c-868a-7dcf11490085" providerId="ADAL" clId="{97196C9D-C910-425D-A617-35E2FFA1F9F2}" dt="2023-10-04T16:58:11.501" v="247"/>
        <pc:sldMkLst>
          <pc:docMk/>
          <pc:sldMk cId="3401336629" sldId="386"/>
        </pc:sldMkLst>
      </pc:sldChg>
      <pc:sldChg chg="add del">
        <pc:chgData name="David VACHALA" userId="76d02b97-1bbd-456c-868a-7dcf11490085" providerId="ADAL" clId="{97196C9D-C910-425D-A617-35E2FFA1F9F2}" dt="2023-10-04T16:58:11.501" v="247"/>
        <pc:sldMkLst>
          <pc:docMk/>
          <pc:sldMk cId="882248201" sldId="387"/>
        </pc:sldMkLst>
      </pc:sldChg>
      <pc:sldChg chg="add del">
        <pc:chgData name="David VACHALA" userId="76d02b97-1bbd-456c-868a-7dcf11490085" providerId="ADAL" clId="{97196C9D-C910-425D-A617-35E2FFA1F9F2}" dt="2023-10-04T16:58:11.501" v="247"/>
        <pc:sldMkLst>
          <pc:docMk/>
          <pc:sldMk cId="2771745213" sldId="388"/>
        </pc:sldMkLst>
      </pc:sldChg>
      <pc:sldChg chg="modSp mod">
        <pc:chgData name="David VACHALA" userId="76d02b97-1bbd-456c-868a-7dcf11490085" providerId="ADAL" clId="{97196C9D-C910-425D-A617-35E2FFA1F9F2}" dt="2023-09-18T18:30:28.503" v="242" actId="27636"/>
        <pc:sldMkLst>
          <pc:docMk/>
          <pc:sldMk cId="1200456511" sldId="486"/>
        </pc:sldMkLst>
        <pc:spChg chg="mod">
          <ac:chgData name="David VACHALA" userId="76d02b97-1bbd-456c-868a-7dcf11490085" providerId="ADAL" clId="{97196C9D-C910-425D-A617-35E2FFA1F9F2}" dt="2023-09-18T18:30:28.503" v="242" actId="27636"/>
          <ac:spMkLst>
            <pc:docMk/>
            <pc:sldMk cId="1200456511" sldId="486"/>
            <ac:spMk id="8" creationId="{88B82E67-C906-4FA9-BD44-A226DC6C19B0}"/>
          </ac:spMkLst>
        </pc:spChg>
        <pc:spChg chg="mod">
          <ac:chgData name="David VACHALA" userId="76d02b97-1bbd-456c-868a-7dcf11490085" providerId="ADAL" clId="{97196C9D-C910-425D-A617-35E2FFA1F9F2}" dt="2023-09-18T18:27:12.986" v="225" actId="404"/>
          <ac:spMkLst>
            <pc:docMk/>
            <pc:sldMk cId="1200456511" sldId="486"/>
            <ac:spMk id="14" creationId="{6E31850A-D536-41F0-9D96-7836AAC5E502}"/>
          </ac:spMkLst>
        </pc:spChg>
        <pc:spChg chg="mod">
          <ac:chgData name="David VACHALA" userId="76d02b97-1bbd-456c-868a-7dcf11490085" providerId="ADAL" clId="{97196C9D-C910-425D-A617-35E2FFA1F9F2}" dt="2023-09-18T18:26:06.398" v="194" actId="27636"/>
          <ac:spMkLst>
            <pc:docMk/>
            <pc:sldMk cId="1200456511" sldId="486"/>
            <ac:spMk id="15" creationId="{039E4815-406A-447F-A41F-26286A4CD799}"/>
          </ac:spMkLst>
        </pc:spChg>
        <pc:picChg chg="mod">
          <ac:chgData name="David VACHALA" userId="76d02b97-1bbd-456c-868a-7dcf11490085" providerId="ADAL" clId="{97196C9D-C910-425D-A617-35E2FFA1F9F2}" dt="2023-09-18T18:25:06.556" v="180"/>
          <ac:picMkLst>
            <pc:docMk/>
            <pc:sldMk cId="1200456511" sldId="486"/>
            <ac:picMk id="7" creationId="{B0BD3314-776A-44E8-9050-B1333A393952}"/>
          </ac:picMkLst>
        </pc:picChg>
      </pc:sldChg>
      <pc:sldChg chg="add">
        <pc:chgData name="David VACHALA" userId="76d02b97-1bbd-456c-868a-7dcf11490085" providerId="ADAL" clId="{97196C9D-C910-425D-A617-35E2FFA1F9F2}" dt="2023-10-04T16:58:51.488" v="249"/>
        <pc:sldMkLst>
          <pc:docMk/>
          <pc:sldMk cId="3622810647" sldId="2147470022"/>
        </pc:sldMkLst>
      </pc:sldChg>
      <pc:sldChg chg="add">
        <pc:chgData name="David VACHALA" userId="76d02b97-1bbd-456c-868a-7dcf11490085" providerId="ADAL" clId="{97196C9D-C910-425D-A617-35E2FFA1F9F2}" dt="2023-10-04T16:58:51.488" v="249"/>
        <pc:sldMkLst>
          <pc:docMk/>
          <pc:sldMk cId="2882110285" sldId="2147470025"/>
        </pc:sldMkLst>
      </pc:sldChg>
      <pc:sldChg chg="add">
        <pc:chgData name="David VACHALA" userId="76d02b97-1bbd-456c-868a-7dcf11490085" providerId="ADAL" clId="{97196C9D-C910-425D-A617-35E2FFA1F9F2}" dt="2023-10-04T16:58:51.488" v="249"/>
        <pc:sldMkLst>
          <pc:docMk/>
          <pc:sldMk cId="2009145859" sldId="2147470026"/>
        </pc:sldMkLst>
      </pc:sldChg>
      <pc:sldChg chg="add">
        <pc:chgData name="David VACHALA" userId="76d02b97-1bbd-456c-868a-7dcf11490085" providerId="ADAL" clId="{97196C9D-C910-425D-A617-35E2FFA1F9F2}" dt="2023-10-04T16:58:51.488" v="249"/>
        <pc:sldMkLst>
          <pc:docMk/>
          <pc:sldMk cId="1715209206" sldId="2147470028"/>
        </pc:sldMkLst>
      </pc:sldChg>
      <pc:sldChg chg="add">
        <pc:chgData name="David VACHALA" userId="76d02b97-1bbd-456c-868a-7dcf11490085" providerId="ADAL" clId="{97196C9D-C910-425D-A617-35E2FFA1F9F2}" dt="2023-10-04T16:58:51.488" v="249"/>
        <pc:sldMkLst>
          <pc:docMk/>
          <pc:sldMk cId="3885278862" sldId="2147470031"/>
        </pc:sldMkLst>
      </pc:sldChg>
      <pc:sldChg chg="del">
        <pc:chgData name="David VACHALA" userId="76d02b97-1bbd-456c-868a-7dcf11490085" providerId="ADAL" clId="{97196C9D-C910-425D-A617-35E2FFA1F9F2}" dt="2023-09-18T18:21:29.064" v="136" actId="47"/>
        <pc:sldMkLst>
          <pc:docMk/>
          <pc:sldMk cId="3756001372" sldId="2147480233"/>
        </pc:sldMkLst>
      </pc:sldChg>
      <pc:sldChg chg="del">
        <pc:chgData name="David VACHALA" userId="76d02b97-1bbd-456c-868a-7dcf11490085" providerId="ADAL" clId="{97196C9D-C910-425D-A617-35E2FFA1F9F2}" dt="2023-09-18T18:20:52.229" v="107" actId="47"/>
        <pc:sldMkLst>
          <pc:docMk/>
          <pc:sldMk cId="2261045092" sldId="2147480234"/>
        </pc:sldMkLst>
      </pc:sldChg>
      <pc:sldChg chg="del">
        <pc:chgData name="David VACHALA" userId="76d02b97-1bbd-456c-868a-7dcf11490085" providerId="ADAL" clId="{97196C9D-C910-425D-A617-35E2FFA1F9F2}" dt="2023-09-18T18:21:02.341" v="113" actId="47"/>
        <pc:sldMkLst>
          <pc:docMk/>
          <pc:sldMk cId="147076190" sldId="2147480235"/>
        </pc:sldMkLst>
      </pc:sldChg>
      <pc:sldChg chg="del">
        <pc:chgData name="David VACHALA" userId="76d02b97-1bbd-456c-868a-7dcf11490085" providerId="ADAL" clId="{97196C9D-C910-425D-A617-35E2FFA1F9F2}" dt="2023-09-18T18:21:28.401" v="135" actId="47"/>
        <pc:sldMkLst>
          <pc:docMk/>
          <pc:sldMk cId="3230850264" sldId="2147480236"/>
        </pc:sldMkLst>
      </pc:sldChg>
      <pc:sldChg chg="del">
        <pc:chgData name="David VACHALA" userId="76d02b97-1bbd-456c-868a-7dcf11490085" providerId="ADAL" clId="{97196C9D-C910-425D-A617-35E2FFA1F9F2}" dt="2023-09-18T18:21:26.631" v="132" actId="47"/>
        <pc:sldMkLst>
          <pc:docMk/>
          <pc:sldMk cId="1654578647" sldId="2147480237"/>
        </pc:sldMkLst>
      </pc:sldChg>
      <pc:sldChg chg="del">
        <pc:chgData name="David VACHALA" userId="76d02b97-1bbd-456c-868a-7dcf11490085" providerId="ADAL" clId="{97196C9D-C910-425D-A617-35E2FFA1F9F2}" dt="2023-09-18T18:21:27.881" v="134" actId="47"/>
        <pc:sldMkLst>
          <pc:docMk/>
          <pc:sldMk cId="677560002" sldId="2147480238"/>
        </pc:sldMkLst>
      </pc:sldChg>
      <pc:sldChg chg="del">
        <pc:chgData name="David VACHALA" userId="76d02b97-1bbd-456c-868a-7dcf11490085" providerId="ADAL" clId="{97196C9D-C910-425D-A617-35E2FFA1F9F2}" dt="2023-09-18T18:21:32.695" v="142" actId="47"/>
        <pc:sldMkLst>
          <pc:docMk/>
          <pc:sldMk cId="1990505909" sldId="2147480239"/>
        </pc:sldMkLst>
      </pc:sldChg>
      <pc:sldChg chg="del">
        <pc:chgData name="David VACHALA" userId="76d02b97-1bbd-456c-868a-7dcf11490085" providerId="ADAL" clId="{97196C9D-C910-425D-A617-35E2FFA1F9F2}" dt="2023-09-18T18:21:27.273" v="133" actId="47"/>
        <pc:sldMkLst>
          <pc:docMk/>
          <pc:sldMk cId="1801278612" sldId="2147480240"/>
        </pc:sldMkLst>
      </pc:sldChg>
      <pc:sldChg chg="del">
        <pc:chgData name="David VACHALA" userId="76d02b97-1bbd-456c-868a-7dcf11490085" providerId="ADAL" clId="{97196C9D-C910-425D-A617-35E2FFA1F9F2}" dt="2023-09-18T18:21:29.866" v="137" actId="47"/>
        <pc:sldMkLst>
          <pc:docMk/>
          <pc:sldMk cId="2687328124" sldId="2147480241"/>
        </pc:sldMkLst>
      </pc:sldChg>
      <pc:sldChg chg="del">
        <pc:chgData name="David VACHALA" userId="76d02b97-1bbd-456c-868a-7dcf11490085" providerId="ADAL" clId="{97196C9D-C910-425D-A617-35E2FFA1F9F2}" dt="2023-09-18T18:21:30.470" v="138" actId="47"/>
        <pc:sldMkLst>
          <pc:docMk/>
          <pc:sldMk cId="2590153759" sldId="2147480242"/>
        </pc:sldMkLst>
      </pc:sldChg>
      <pc:sldChg chg="del">
        <pc:chgData name="David VACHALA" userId="76d02b97-1bbd-456c-868a-7dcf11490085" providerId="ADAL" clId="{97196C9D-C910-425D-A617-35E2FFA1F9F2}" dt="2023-09-18T18:21:31.052" v="139" actId="47"/>
        <pc:sldMkLst>
          <pc:docMk/>
          <pc:sldMk cId="51685968" sldId="2147480243"/>
        </pc:sldMkLst>
      </pc:sldChg>
      <pc:sldChg chg="del">
        <pc:chgData name="David VACHALA" userId="76d02b97-1bbd-456c-868a-7dcf11490085" providerId="ADAL" clId="{97196C9D-C910-425D-A617-35E2FFA1F9F2}" dt="2023-09-18T18:21:31.580" v="140" actId="47"/>
        <pc:sldMkLst>
          <pc:docMk/>
          <pc:sldMk cId="3782524266" sldId="2147480244"/>
        </pc:sldMkLst>
      </pc:sldChg>
      <pc:sldChg chg="del">
        <pc:chgData name="David VACHALA" userId="76d02b97-1bbd-456c-868a-7dcf11490085" providerId="ADAL" clId="{97196C9D-C910-425D-A617-35E2FFA1F9F2}" dt="2023-09-18T18:21:32.118" v="141" actId="47"/>
        <pc:sldMkLst>
          <pc:docMk/>
          <pc:sldMk cId="2145609295" sldId="2147480245"/>
        </pc:sldMkLst>
      </pc:sldChg>
      <pc:sldChg chg="del">
        <pc:chgData name="David VACHALA" userId="76d02b97-1bbd-456c-868a-7dcf11490085" providerId="ADAL" clId="{97196C9D-C910-425D-A617-35E2FFA1F9F2}" dt="2023-09-18T18:21:15.235" v="124" actId="47"/>
        <pc:sldMkLst>
          <pc:docMk/>
          <pc:sldMk cId="1368507107" sldId="2147480246"/>
        </pc:sldMkLst>
      </pc:sldChg>
      <pc:sldChg chg="del">
        <pc:chgData name="David VACHALA" userId="76d02b97-1bbd-456c-868a-7dcf11490085" providerId="ADAL" clId="{97196C9D-C910-425D-A617-35E2FFA1F9F2}" dt="2023-09-18T18:21:22.112" v="125" actId="47"/>
        <pc:sldMkLst>
          <pc:docMk/>
          <pc:sldMk cId="2256779007" sldId="2147480247"/>
        </pc:sldMkLst>
      </pc:sldChg>
      <pc:sldChg chg="del">
        <pc:chgData name="David VACHALA" userId="76d02b97-1bbd-456c-868a-7dcf11490085" providerId="ADAL" clId="{97196C9D-C910-425D-A617-35E2FFA1F9F2}" dt="2023-09-18T18:21:22.859" v="126" actId="47"/>
        <pc:sldMkLst>
          <pc:docMk/>
          <pc:sldMk cId="2227930314" sldId="2147480248"/>
        </pc:sldMkLst>
      </pc:sldChg>
      <pc:sldChg chg="del">
        <pc:chgData name="David VACHALA" userId="76d02b97-1bbd-456c-868a-7dcf11490085" providerId="ADAL" clId="{97196C9D-C910-425D-A617-35E2FFA1F9F2}" dt="2023-09-18T18:21:23.394" v="127" actId="47"/>
        <pc:sldMkLst>
          <pc:docMk/>
          <pc:sldMk cId="2795644849" sldId="2147480249"/>
        </pc:sldMkLst>
      </pc:sldChg>
      <pc:sldChg chg="del">
        <pc:chgData name="David VACHALA" userId="76d02b97-1bbd-456c-868a-7dcf11490085" providerId="ADAL" clId="{97196C9D-C910-425D-A617-35E2FFA1F9F2}" dt="2023-09-18T18:21:24.224" v="128" actId="47"/>
        <pc:sldMkLst>
          <pc:docMk/>
          <pc:sldMk cId="2636881728" sldId="2147480250"/>
        </pc:sldMkLst>
      </pc:sldChg>
      <pc:sldChg chg="del">
        <pc:chgData name="David VACHALA" userId="76d02b97-1bbd-456c-868a-7dcf11490085" providerId="ADAL" clId="{97196C9D-C910-425D-A617-35E2FFA1F9F2}" dt="2023-09-18T18:21:24.700" v="129" actId="47"/>
        <pc:sldMkLst>
          <pc:docMk/>
          <pc:sldMk cId="279458980" sldId="2147480251"/>
        </pc:sldMkLst>
      </pc:sldChg>
      <pc:sldChg chg="del">
        <pc:chgData name="David VACHALA" userId="76d02b97-1bbd-456c-868a-7dcf11490085" providerId="ADAL" clId="{97196C9D-C910-425D-A617-35E2FFA1F9F2}" dt="2023-09-18T18:21:25.267" v="130" actId="47"/>
        <pc:sldMkLst>
          <pc:docMk/>
          <pc:sldMk cId="644641915" sldId="2147480252"/>
        </pc:sldMkLst>
      </pc:sldChg>
      <pc:sldChg chg="del">
        <pc:chgData name="David VACHALA" userId="76d02b97-1bbd-456c-868a-7dcf11490085" providerId="ADAL" clId="{97196C9D-C910-425D-A617-35E2FFA1F9F2}" dt="2023-09-18T18:21:25.850" v="131" actId="47"/>
        <pc:sldMkLst>
          <pc:docMk/>
          <pc:sldMk cId="1791760761" sldId="2147480253"/>
        </pc:sldMkLst>
      </pc:sldChg>
      <pc:sldChg chg="del">
        <pc:chgData name="David VACHALA" userId="76d02b97-1bbd-456c-868a-7dcf11490085" providerId="ADAL" clId="{97196C9D-C910-425D-A617-35E2FFA1F9F2}" dt="2023-09-18T18:20:51.324" v="106" actId="47"/>
        <pc:sldMkLst>
          <pc:docMk/>
          <pc:sldMk cId="2255818700" sldId="2147480254"/>
        </pc:sldMkLst>
      </pc:sldChg>
      <pc:sldChg chg="del">
        <pc:chgData name="David VACHALA" userId="76d02b97-1bbd-456c-868a-7dcf11490085" providerId="ADAL" clId="{97196C9D-C910-425D-A617-35E2FFA1F9F2}" dt="2023-09-18T18:20:50.277" v="105" actId="47"/>
        <pc:sldMkLst>
          <pc:docMk/>
          <pc:sldMk cId="329895972" sldId="2147480255"/>
        </pc:sldMkLst>
      </pc:sldChg>
      <pc:sldChg chg="del">
        <pc:chgData name="David VACHALA" userId="76d02b97-1bbd-456c-868a-7dcf11490085" providerId="ADAL" clId="{97196C9D-C910-425D-A617-35E2FFA1F9F2}" dt="2023-09-18T18:20:49.283" v="104" actId="47"/>
        <pc:sldMkLst>
          <pc:docMk/>
          <pc:sldMk cId="4092955105" sldId="2147480256"/>
        </pc:sldMkLst>
      </pc:sldChg>
      <pc:sldChg chg="del">
        <pc:chgData name="David VACHALA" userId="76d02b97-1bbd-456c-868a-7dcf11490085" providerId="ADAL" clId="{97196C9D-C910-425D-A617-35E2FFA1F9F2}" dt="2023-09-18T18:20:59.633" v="110" actId="47"/>
        <pc:sldMkLst>
          <pc:docMk/>
          <pc:sldMk cId="2667802922" sldId="2147480257"/>
        </pc:sldMkLst>
      </pc:sldChg>
      <pc:sldChg chg="del">
        <pc:chgData name="David VACHALA" userId="76d02b97-1bbd-456c-868a-7dcf11490085" providerId="ADAL" clId="{97196C9D-C910-425D-A617-35E2FFA1F9F2}" dt="2023-09-18T18:21:00.668" v="111" actId="47"/>
        <pc:sldMkLst>
          <pc:docMk/>
          <pc:sldMk cId="3847184435" sldId="2147480258"/>
        </pc:sldMkLst>
      </pc:sldChg>
      <pc:sldChg chg="del">
        <pc:chgData name="David VACHALA" userId="76d02b97-1bbd-456c-868a-7dcf11490085" providerId="ADAL" clId="{97196C9D-C910-425D-A617-35E2FFA1F9F2}" dt="2023-09-18T18:21:01.212" v="112" actId="47"/>
        <pc:sldMkLst>
          <pc:docMk/>
          <pc:sldMk cId="888328451" sldId="2147480259"/>
        </pc:sldMkLst>
      </pc:sldChg>
      <pc:sldChg chg="del">
        <pc:chgData name="David VACHALA" userId="76d02b97-1bbd-456c-868a-7dcf11490085" providerId="ADAL" clId="{97196C9D-C910-425D-A617-35E2FFA1F9F2}" dt="2023-09-18T18:20:53.664" v="108" actId="47"/>
        <pc:sldMkLst>
          <pc:docMk/>
          <pc:sldMk cId="1158139581" sldId="2147480260"/>
        </pc:sldMkLst>
      </pc:sldChg>
      <pc:sldChg chg="modSp new del mod">
        <pc:chgData name="David VACHALA" userId="76d02b97-1bbd-456c-868a-7dcf11490085" providerId="ADAL" clId="{97196C9D-C910-425D-A617-35E2FFA1F9F2}" dt="2023-10-04T16:58:14.340" v="248" actId="47"/>
        <pc:sldMkLst>
          <pc:docMk/>
          <pc:sldMk cId="628714800" sldId="2147480261"/>
        </pc:sldMkLst>
        <pc:spChg chg="mod">
          <ac:chgData name="David VACHALA" userId="76d02b97-1bbd-456c-868a-7dcf11490085" providerId="ADAL" clId="{97196C9D-C910-425D-A617-35E2FFA1F9F2}" dt="2023-09-18T18:20:46.150" v="103" actId="20577"/>
          <ac:spMkLst>
            <pc:docMk/>
            <pc:sldMk cId="628714800" sldId="2147480261"/>
            <ac:spMk id="2" creationId="{46E9D7EE-2F6B-64AB-9BF2-A31ADC44EC45}"/>
          </ac:spMkLst>
        </pc:spChg>
      </pc:sldChg>
      <pc:sldChg chg="add del">
        <pc:chgData name="David VACHALA" userId="76d02b97-1bbd-456c-868a-7dcf11490085" providerId="ADAL" clId="{97196C9D-C910-425D-A617-35E2FFA1F9F2}" dt="2023-10-04T16:58:54.883" v="250" actId="47"/>
        <pc:sldMkLst>
          <pc:docMk/>
          <pc:sldMk cId="2233954894" sldId="2147480262"/>
        </pc:sldMkLst>
      </pc:sldChg>
      <pc:sldChg chg="modSp new mod">
        <pc:chgData name="David VACHALA" userId="76d02b97-1bbd-456c-868a-7dcf11490085" providerId="ADAL" clId="{97196C9D-C910-425D-A617-35E2FFA1F9F2}" dt="2023-09-18T18:21:11.781" v="123" actId="20577"/>
        <pc:sldMkLst>
          <pc:docMk/>
          <pc:sldMk cId="2820351169" sldId="2147480263"/>
        </pc:sldMkLst>
        <pc:spChg chg="mod">
          <ac:chgData name="David VACHALA" userId="76d02b97-1bbd-456c-868a-7dcf11490085" providerId="ADAL" clId="{97196C9D-C910-425D-A617-35E2FFA1F9F2}" dt="2023-09-18T18:21:11.781" v="123" actId="20577"/>
          <ac:spMkLst>
            <pc:docMk/>
            <pc:sldMk cId="2820351169" sldId="2147480263"/>
            <ac:spMk id="2" creationId="{1598D8B3-C29C-C6DB-3498-2CF91B889351}"/>
          </ac:spMkLst>
        </pc:spChg>
      </pc:sldChg>
      <pc:sldChg chg="add">
        <pc:chgData name="David VACHALA" userId="76d02b97-1bbd-456c-868a-7dcf11490085" providerId="ADAL" clId="{97196C9D-C910-425D-A617-35E2FFA1F9F2}" dt="2023-10-04T16:58:51.488" v="249"/>
        <pc:sldMkLst>
          <pc:docMk/>
          <pc:sldMk cId="3153312506" sldId="2147481032"/>
        </pc:sldMkLst>
      </pc:sldChg>
      <pc:sldChg chg="add">
        <pc:chgData name="David VACHALA" userId="76d02b97-1bbd-456c-868a-7dcf11490085" providerId="ADAL" clId="{97196C9D-C910-425D-A617-35E2FFA1F9F2}" dt="2023-10-04T16:58:51.488" v="249"/>
        <pc:sldMkLst>
          <pc:docMk/>
          <pc:sldMk cId="2185715426" sldId="2147481035"/>
        </pc:sldMkLst>
      </pc:sldChg>
      <pc:sldChg chg="add">
        <pc:chgData name="David VACHALA" userId="76d02b97-1bbd-456c-868a-7dcf11490085" providerId="ADAL" clId="{97196C9D-C910-425D-A617-35E2FFA1F9F2}" dt="2023-10-04T16:58:51.488" v="249"/>
        <pc:sldMkLst>
          <pc:docMk/>
          <pc:sldMk cId="3500979537" sldId="2147481039"/>
        </pc:sldMkLst>
      </pc:sldChg>
      <pc:sldChg chg="add">
        <pc:chgData name="David VACHALA" userId="76d02b97-1bbd-456c-868a-7dcf11490085" providerId="ADAL" clId="{97196C9D-C910-425D-A617-35E2FFA1F9F2}" dt="2023-10-04T16:58:51.488" v="249"/>
        <pc:sldMkLst>
          <pc:docMk/>
          <pc:sldMk cId="2660800847" sldId="2147481040"/>
        </pc:sldMkLst>
      </pc:sldChg>
      <pc:sldChg chg="add">
        <pc:chgData name="David VACHALA" userId="76d02b97-1bbd-456c-868a-7dcf11490085" providerId="ADAL" clId="{97196C9D-C910-425D-A617-35E2FFA1F9F2}" dt="2023-10-04T16:58:51.488" v="249"/>
        <pc:sldMkLst>
          <pc:docMk/>
          <pc:sldMk cId="2607759214" sldId="2147481041"/>
        </pc:sldMkLst>
      </pc:sldChg>
      <pc:sldChg chg="add">
        <pc:chgData name="David VACHALA" userId="76d02b97-1bbd-456c-868a-7dcf11490085" providerId="ADAL" clId="{97196C9D-C910-425D-A617-35E2FFA1F9F2}" dt="2023-10-04T16:58:51.488" v="249"/>
        <pc:sldMkLst>
          <pc:docMk/>
          <pc:sldMk cId="83276240" sldId="2147481042"/>
        </pc:sldMkLst>
      </pc:sldChg>
      <pc:sldChg chg="add">
        <pc:chgData name="David VACHALA" userId="76d02b97-1bbd-456c-868a-7dcf11490085" providerId="ADAL" clId="{97196C9D-C910-425D-A617-35E2FFA1F9F2}" dt="2023-10-04T16:58:51.488" v="249"/>
        <pc:sldMkLst>
          <pc:docMk/>
          <pc:sldMk cId="2708993513" sldId="2147481044"/>
        </pc:sldMkLst>
      </pc:sldChg>
      <pc:sldChg chg="add">
        <pc:chgData name="David VACHALA" userId="76d02b97-1bbd-456c-868a-7dcf11490085" providerId="ADAL" clId="{97196C9D-C910-425D-A617-35E2FFA1F9F2}" dt="2023-10-04T16:58:51.488" v="249"/>
        <pc:sldMkLst>
          <pc:docMk/>
          <pc:sldMk cId="867705398" sldId="2147481061"/>
        </pc:sldMkLst>
      </pc:sldChg>
      <pc:sldMasterChg chg="addSldLayout delSldLayout">
        <pc:chgData name="David VACHALA" userId="76d02b97-1bbd-456c-868a-7dcf11490085" providerId="ADAL" clId="{97196C9D-C910-425D-A617-35E2FFA1F9F2}" dt="2023-09-18T18:21:36.025" v="144" actId="47"/>
        <pc:sldMasterMkLst>
          <pc:docMk/>
          <pc:sldMasterMk cId="2885650283" sldId="2147483648"/>
        </pc:sldMasterMkLst>
        <pc:sldLayoutChg chg="add del">
          <pc:chgData name="David VACHALA" userId="76d02b97-1bbd-456c-868a-7dcf11490085" providerId="ADAL" clId="{97196C9D-C910-425D-A617-35E2FFA1F9F2}" dt="2023-09-18T18:21:36.025" v="144" actId="47"/>
          <pc:sldLayoutMkLst>
            <pc:docMk/>
            <pc:sldMasterMk cId="2885650283" sldId="2147483648"/>
            <pc:sldLayoutMk cId="2150209998" sldId="2147483664"/>
          </pc:sldLayoutMkLst>
        </pc:sldLayoutChg>
      </pc:sldMasterChg>
    </pc:docChg>
  </pc:docChgLst>
  <pc:docChgLst>
    <pc:chgData name="David VACHALA" userId="76d02b97-1bbd-456c-868a-7dcf11490085" providerId="ADAL" clId="{E143ABCA-27CE-410E-B4F9-AA2CB1A8B2F6}"/>
    <pc:docChg chg="undo custSel addSld delSld modSld sldOrd delMainMaster modSection">
      <pc:chgData name="David VACHALA" userId="76d02b97-1bbd-456c-868a-7dcf11490085" providerId="ADAL" clId="{E143ABCA-27CE-410E-B4F9-AA2CB1A8B2F6}" dt="2023-06-26T19:18:56.533" v="1053"/>
      <pc:docMkLst>
        <pc:docMk/>
      </pc:docMkLst>
      <pc:sldChg chg="modSp mod">
        <pc:chgData name="David VACHALA" userId="76d02b97-1bbd-456c-868a-7dcf11490085" providerId="ADAL" clId="{E143ABCA-27CE-410E-B4F9-AA2CB1A8B2F6}" dt="2023-06-17T05:56:11.515" v="41" actId="27636"/>
        <pc:sldMkLst>
          <pc:docMk/>
          <pc:sldMk cId="3674066786" sldId="256"/>
        </pc:sldMkLst>
        <pc:spChg chg="mod">
          <ac:chgData name="David VACHALA" userId="76d02b97-1bbd-456c-868a-7dcf11490085" providerId="ADAL" clId="{E143ABCA-27CE-410E-B4F9-AA2CB1A8B2F6}" dt="2023-06-17T05:54:53.882" v="30" actId="27636"/>
          <ac:spMkLst>
            <pc:docMk/>
            <pc:sldMk cId="3674066786" sldId="256"/>
            <ac:spMk id="8" creationId="{88B82E67-C906-4FA9-BD44-A226DC6C19B0}"/>
          </ac:spMkLst>
        </pc:spChg>
        <pc:spChg chg="mod">
          <ac:chgData name="David VACHALA" userId="76d02b97-1bbd-456c-868a-7dcf11490085" providerId="ADAL" clId="{E143ABCA-27CE-410E-B4F9-AA2CB1A8B2F6}" dt="2023-06-17T05:55:56.842" v="33"/>
          <ac:spMkLst>
            <pc:docMk/>
            <pc:sldMk cId="3674066786" sldId="256"/>
            <ac:spMk id="14" creationId="{6E31850A-D536-41F0-9D96-7836AAC5E502}"/>
          </ac:spMkLst>
        </pc:spChg>
        <pc:spChg chg="mod">
          <ac:chgData name="David VACHALA" userId="76d02b97-1bbd-456c-868a-7dcf11490085" providerId="ADAL" clId="{E143ABCA-27CE-410E-B4F9-AA2CB1A8B2F6}" dt="2023-06-17T05:56:11.515" v="41" actId="27636"/>
          <ac:spMkLst>
            <pc:docMk/>
            <pc:sldMk cId="3674066786" sldId="256"/>
            <ac:spMk id="15" creationId="{039E4815-406A-447F-A41F-26286A4CD799}"/>
          </ac:spMkLst>
        </pc:spChg>
        <pc:picChg chg="mod">
          <ac:chgData name="David VACHALA" userId="76d02b97-1bbd-456c-868a-7dcf11490085" providerId="ADAL" clId="{E143ABCA-27CE-410E-B4F9-AA2CB1A8B2F6}" dt="2023-06-17T05:53:47.040" v="20"/>
          <ac:picMkLst>
            <pc:docMk/>
            <pc:sldMk cId="3674066786" sldId="256"/>
            <ac:picMk id="7" creationId="{B0BD3314-776A-44E8-9050-B1333A393952}"/>
          </ac:picMkLst>
        </pc:picChg>
      </pc:sldChg>
      <pc:sldChg chg="modSp mod">
        <pc:chgData name="David VACHALA" userId="76d02b97-1bbd-456c-868a-7dcf11490085" providerId="ADAL" clId="{E143ABCA-27CE-410E-B4F9-AA2CB1A8B2F6}" dt="2023-06-17T06:02:38.514" v="141" actId="20577"/>
        <pc:sldMkLst>
          <pc:docMk/>
          <pc:sldMk cId="409723674" sldId="259"/>
        </pc:sldMkLst>
        <pc:spChg chg="mod">
          <ac:chgData name="David VACHALA" userId="76d02b97-1bbd-456c-868a-7dcf11490085" providerId="ADAL" clId="{E143ABCA-27CE-410E-B4F9-AA2CB1A8B2F6}" dt="2023-06-17T06:02:38.514" v="141" actId="20577"/>
          <ac:spMkLst>
            <pc:docMk/>
            <pc:sldMk cId="409723674" sldId="259"/>
            <ac:spMk id="33" creationId="{3CD78EB7-563C-4025-87ED-8064992121A5}"/>
          </ac:spMkLst>
        </pc:spChg>
      </pc:sldChg>
      <pc:sldChg chg="modSp mod">
        <pc:chgData name="David VACHALA" userId="76d02b97-1bbd-456c-868a-7dcf11490085" providerId="ADAL" clId="{E143ABCA-27CE-410E-B4F9-AA2CB1A8B2F6}" dt="2023-06-17T06:19:51.594" v="146" actId="20577"/>
        <pc:sldMkLst>
          <pc:docMk/>
          <pc:sldMk cId="1743216632" sldId="261"/>
        </pc:sldMkLst>
        <pc:spChg chg="mod">
          <ac:chgData name="David VACHALA" userId="76d02b97-1bbd-456c-868a-7dcf11490085" providerId="ADAL" clId="{E143ABCA-27CE-410E-B4F9-AA2CB1A8B2F6}" dt="2023-06-17T05:52:17.213" v="14" actId="20577"/>
          <ac:spMkLst>
            <pc:docMk/>
            <pc:sldMk cId="1743216632" sldId="261"/>
            <ac:spMk id="29" creationId="{CB892594-7024-4545-AEF5-72B22C06A1A3}"/>
          </ac:spMkLst>
        </pc:spChg>
        <pc:spChg chg="mod">
          <ac:chgData name="David VACHALA" userId="76d02b97-1bbd-456c-868a-7dcf11490085" providerId="ADAL" clId="{E143ABCA-27CE-410E-B4F9-AA2CB1A8B2F6}" dt="2023-06-17T05:53:10.977" v="18" actId="20577"/>
          <ac:spMkLst>
            <pc:docMk/>
            <pc:sldMk cId="1743216632" sldId="261"/>
            <ac:spMk id="39" creationId="{C17792EC-B649-4521-8BC0-704F4F4F9823}"/>
          </ac:spMkLst>
        </pc:spChg>
        <pc:spChg chg="mod">
          <ac:chgData name="David VACHALA" userId="76d02b97-1bbd-456c-868a-7dcf11490085" providerId="ADAL" clId="{E143ABCA-27CE-410E-B4F9-AA2CB1A8B2F6}" dt="2023-06-17T06:19:51.594" v="146" actId="20577"/>
          <ac:spMkLst>
            <pc:docMk/>
            <pc:sldMk cId="1743216632" sldId="261"/>
            <ac:spMk id="41" creationId="{309B52EE-F75E-4904-AF65-5BA395A3D838}"/>
          </ac:spMkLst>
        </pc:spChg>
        <pc:spChg chg="mod">
          <ac:chgData name="David VACHALA" userId="76d02b97-1bbd-456c-868a-7dcf11490085" providerId="ADAL" clId="{E143ABCA-27CE-410E-B4F9-AA2CB1A8B2F6}" dt="2023-06-17T06:00:00.348" v="134" actId="20577"/>
          <ac:spMkLst>
            <pc:docMk/>
            <pc:sldMk cId="1743216632" sldId="261"/>
            <ac:spMk id="42" creationId="{4BCB5372-1AB6-44A8-AD04-1395BEABC92C}"/>
          </ac:spMkLst>
        </pc:spChg>
        <pc:picChg chg="mod">
          <ac:chgData name="David VACHALA" userId="76d02b97-1bbd-456c-868a-7dcf11490085" providerId="ADAL" clId="{E143ABCA-27CE-410E-B4F9-AA2CB1A8B2F6}" dt="2023-06-17T05:53:54.322" v="21"/>
          <ac:picMkLst>
            <pc:docMk/>
            <pc:sldMk cId="1743216632" sldId="261"/>
            <ac:picMk id="37" creationId="{DDCB2138-9DAD-4B7D-8846-B68288AF3EAC}"/>
          </ac:picMkLst>
        </pc:picChg>
        <pc:picChg chg="mod">
          <ac:chgData name="David VACHALA" userId="76d02b97-1bbd-456c-868a-7dcf11490085" providerId="ADAL" clId="{E143ABCA-27CE-410E-B4F9-AA2CB1A8B2F6}" dt="2023-06-17T05:57:52.345" v="80"/>
          <ac:picMkLst>
            <pc:docMk/>
            <pc:sldMk cId="1743216632" sldId="261"/>
            <ac:picMk id="76" creationId="{C329057C-A703-4234-8C36-15BC675BA225}"/>
          </ac:picMkLst>
        </pc:picChg>
      </pc:sldChg>
      <pc:sldChg chg="modSp mod">
        <pc:chgData name="David VACHALA" userId="76d02b97-1bbd-456c-868a-7dcf11490085" providerId="ADAL" clId="{E143ABCA-27CE-410E-B4F9-AA2CB1A8B2F6}" dt="2023-06-17T05:59:27.795" v="115" actId="20577"/>
        <pc:sldMkLst>
          <pc:docMk/>
          <pc:sldMk cId="2006533774" sldId="309"/>
        </pc:sldMkLst>
        <pc:spChg chg="mod">
          <ac:chgData name="David VACHALA" userId="76d02b97-1bbd-456c-868a-7dcf11490085" providerId="ADAL" clId="{E143ABCA-27CE-410E-B4F9-AA2CB1A8B2F6}" dt="2023-06-17T05:58:22.496" v="91"/>
          <ac:spMkLst>
            <pc:docMk/>
            <pc:sldMk cId="2006533774" sldId="309"/>
            <ac:spMk id="8" creationId="{88B82E67-C906-4FA9-BD44-A226DC6C19B0}"/>
          </ac:spMkLst>
        </pc:spChg>
        <pc:spChg chg="mod">
          <ac:chgData name="David VACHALA" userId="76d02b97-1bbd-456c-868a-7dcf11490085" providerId="ADAL" clId="{E143ABCA-27CE-410E-B4F9-AA2CB1A8B2F6}" dt="2023-06-17T05:58:50.033" v="96"/>
          <ac:spMkLst>
            <pc:docMk/>
            <pc:sldMk cId="2006533774" sldId="309"/>
            <ac:spMk id="14" creationId="{6E31850A-D536-41F0-9D96-7836AAC5E502}"/>
          </ac:spMkLst>
        </pc:spChg>
        <pc:spChg chg="mod">
          <ac:chgData name="David VACHALA" userId="76d02b97-1bbd-456c-868a-7dcf11490085" providerId="ADAL" clId="{E143ABCA-27CE-410E-B4F9-AA2CB1A8B2F6}" dt="2023-06-17T05:59:27.795" v="115" actId="20577"/>
          <ac:spMkLst>
            <pc:docMk/>
            <pc:sldMk cId="2006533774" sldId="309"/>
            <ac:spMk id="15" creationId="{039E4815-406A-447F-A41F-26286A4CD799}"/>
          </ac:spMkLst>
        </pc:spChg>
        <pc:picChg chg="mod">
          <ac:chgData name="David VACHALA" userId="76d02b97-1bbd-456c-868a-7dcf11490085" providerId="ADAL" clId="{E143ABCA-27CE-410E-B4F9-AA2CB1A8B2F6}" dt="2023-06-17T05:58:08.210" v="82"/>
          <ac:picMkLst>
            <pc:docMk/>
            <pc:sldMk cId="2006533774" sldId="309"/>
            <ac:picMk id="7" creationId="{B0BD3314-776A-44E8-9050-B1333A393952}"/>
          </ac:picMkLst>
        </pc:picChg>
      </pc:sldChg>
      <pc:sldChg chg="del">
        <pc:chgData name="David VACHALA" userId="76d02b97-1bbd-456c-868a-7dcf11490085" providerId="ADAL" clId="{E143ABCA-27CE-410E-B4F9-AA2CB1A8B2F6}" dt="2023-06-17T05:56:42.645" v="70" actId="47"/>
        <pc:sldMkLst>
          <pc:docMk/>
          <pc:sldMk cId="2283903128" sldId="435"/>
        </pc:sldMkLst>
      </pc:sldChg>
      <pc:sldChg chg="del">
        <pc:chgData name="David VACHALA" userId="76d02b97-1bbd-456c-868a-7dcf11490085" providerId="ADAL" clId="{E143ABCA-27CE-410E-B4F9-AA2CB1A8B2F6}" dt="2023-06-17T05:56:42.319" v="69" actId="47"/>
        <pc:sldMkLst>
          <pc:docMk/>
          <pc:sldMk cId="1773592602" sldId="437"/>
        </pc:sldMkLst>
      </pc:sldChg>
      <pc:sldChg chg="del">
        <pc:chgData name="David VACHALA" userId="76d02b97-1bbd-456c-868a-7dcf11490085" providerId="ADAL" clId="{E143ABCA-27CE-410E-B4F9-AA2CB1A8B2F6}" dt="2023-06-17T05:56:42.863" v="71" actId="47"/>
        <pc:sldMkLst>
          <pc:docMk/>
          <pc:sldMk cId="1861427847" sldId="438"/>
        </pc:sldMkLst>
      </pc:sldChg>
      <pc:sldChg chg="del">
        <pc:chgData name="David VACHALA" userId="76d02b97-1bbd-456c-868a-7dcf11490085" providerId="ADAL" clId="{E143ABCA-27CE-410E-B4F9-AA2CB1A8B2F6}" dt="2023-06-17T05:56:43.342" v="73" actId="47"/>
        <pc:sldMkLst>
          <pc:docMk/>
          <pc:sldMk cId="1065266464" sldId="439"/>
        </pc:sldMkLst>
      </pc:sldChg>
      <pc:sldChg chg="del">
        <pc:chgData name="David VACHALA" userId="76d02b97-1bbd-456c-868a-7dcf11490085" providerId="ADAL" clId="{E143ABCA-27CE-410E-B4F9-AA2CB1A8B2F6}" dt="2023-06-17T05:56:43.058" v="72" actId="47"/>
        <pc:sldMkLst>
          <pc:docMk/>
          <pc:sldMk cId="2285438731" sldId="440"/>
        </pc:sldMkLst>
      </pc:sldChg>
      <pc:sldChg chg="del">
        <pc:chgData name="David VACHALA" userId="76d02b97-1bbd-456c-868a-7dcf11490085" providerId="ADAL" clId="{E143ABCA-27CE-410E-B4F9-AA2CB1A8B2F6}" dt="2023-06-17T05:56:43.587" v="74" actId="47"/>
        <pc:sldMkLst>
          <pc:docMk/>
          <pc:sldMk cId="2455979396" sldId="441"/>
        </pc:sldMkLst>
      </pc:sldChg>
      <pc:sldChg chg="del">
        <pc:chgData name="David VACHALA" userId="76d02b97-1bbd-456c-868a-7dcf11490085" providerId="ADAL" clId="{E143ABCA-27CE-410E-B4F9-AA2CB1A8B2F6}" dt="2023-06-17T05:56:43.823" v="75" actId="47"/>
        <pc:sldMkLst>
          <pc:docMk/>
          <pc:sldMk cId="969236781" sldId="442"/>
        </pc:sldMkLst>
      </pc:sldChg>
      <pc:sldChg chg="del">
        <pc:chgData name="David VACHALA" userId="76d02b97-1bbd-456c-868a-7dcf11490085" providerId="ADAL" clId="{E143ABCA-27CE-410E-B4F9-AA2CB1A8B2F6}" dt="2023-06-17T05:56:37.075" v="67" actId="47"/>
        <pc:sldMkLst>
          <pc:docMk/>
          <pc:sldMk cId="4275265572" sldId="443"/>
        </pc:sldMkLst>
      </pc:sldChg>
      <pc:sldChg chg="del">
        <pc:chgData name="David VACHALA" userId="76d02b97-1bbd-456c-868a-7dcf11490085" providerId="ADAL" clId="{E143ABCA-27CE-410E-B4F9-AA2CB1A8B2F6}" dt="2023-06-17T05:56:36.173" v="66" actId="47"/>
        <pc:sldMkLst>
          <pc:docMk/>
          <pc:sldMk cId="709408623" sldId="444"/>
        </pc:sldMkLst>
      </pc:sldChg>
      <pc:sldChg chg="del">
        <pc:chgData name="David VACHALA" userId="76d02b97-1bbd-456c-868a-7dcf11490085" providerId="ADAL" clId="{E143ABCA-27CE-410E-B4F9-AA2CB1A8B2F6}" dt="2023-06-17T05:56:35.820" v="65" actId="47"/>
        <pc:sldMkLst>
          <pc:docMk/>
          <pc:sldMk cId="3260124263" sldId="445"/>
        </pc:sldMkLst>
      </pc:sldChg>
      <pc:sldChg chg="del">
        <pc:chgData name="David VACHALA" userId="76d02b97-1bbd-456c-868a-7dcf11490085" providerId="ADAL" clId="{E143ABCA-27CE-410E-B4F9-AA2CB1A8B2F6}" dt="2023-06-17T05:56:35.473" v="64" actId="47"/>
        <pc:sldMkLst>
          <pc:docMk/>
          <pc:sldMk cId="3883562754" sldId="446"/>
        </pc:sldMkLst>
      </pc:sldChg>
      <pc:sldChg chg="del">
        <pc:chgData name="David VACHALA" userId="76d02b97-1bbd-456c-868a-7dcf11490085" providerId="ADAL" clId="{E143ABCA-27CE-410E-B4F9-AA2CB1A8B2F6}" dt="2023-06-17T05:56:34.835" v="63" actId="47"/>
        <pc:sldMkLst>
          <pc:docMk/>
          <pc:sldMk cId="356777352" sldId="447"/>
        </pc:sldMkLst>
      </pc:sldChg>
      <pc:sldChg chg="del ord">
        <pc:chgData name="David VACHALA" userId="76d02b97-1bbd-456c-868a-7dcf11490085" providerId="ADAL" clId="{E143ABCA-27CE-410E-B4F9-AA2CB1A8B2F6}" dt="2023-06-17T05:56:34.367" v="62" actId="47"/>
        <pc:sldMkLst>
          <pc:docMk/>
          <pc:sldMk cId="1944890437" sldId="448"/>
        </pc:sldMkLst>
      </pc:sldChg>
      <pc:sldChg chg="del">
        <pc:chgData name="David VACHALA" userId="76d02b97-1bbd-456c-868a-7dcf11490085" providerId="ADAL" clId="{E143ABCA-27CE-410E-B4F9-AA2CB1A8B2F6}" dt="2023-06-17T05:56:31.997" v="59" actId="47"/>
        <pc:sldMkLst>
          <pc:docMk/>
          <pc:sldMk cId="4264840364" sldId="449"/>
        </pc:sldMkLst>
      </pc:sldChg>
      <pc:sldChg chg="del">
        <pc:chgData name="David VACHALA" userId="76d02b97-1bbd-456c-868a-7dcf11490085" providerId="ADAL" clId="{E143ABCA-27CE-410E-B4F9-AA2CB1A8B2F6}" dt="2023-06-17T05:56:31.602" v="58" actId="47"/>
        <pc:sldMkLst>
          <pc:docMk/>
          <pc:sldMk cId="2593161758" sldId="450"/>
        </pc:sldMkLst>
      </pc:sldChg>
      <pc:sldChg chg="del">
        <pc:chgData name="David VACHALA" userId="76d02b97-1bbd-456c-868a-7dcf11490085" providerId="ADAL" clId="{E143ABCA-27CE-410E-B4F9-AA2CB1A8B2F6}" dt="2023-06-17T05:56:31.335" v="57" actId="47"/>
        <pc:sldMkLst>
          <pc:docMk/>
          <pc:sldMk cId="4035324801" sldId="451"/>
        </pc:sldMkLst>
      </pc:sldChg>
      <pc:sldChg chg="del">
        <pc:chgData name="David VACHALA" userId="76d02b97-1bbd-456c-868a-7dcf11490085" providerId="ADAL" clId="{E143ABCA-27CE-410E-B4F9-AA2CB1A8B2F6}" dt="2023-06-17T05:56:31.139" v="56" actId="47"/>
        <pc:sldMkLst>
          <pc:docMk/>
          <pc:sldMk cId="2314407330" sldId="452"/>
        </pc:sldMkLst>
      </pc:sldChg>
      <pc:sldChg chg="del">
        <pc:chgData name="David VACHALA" userId="76d02b97-1bbd-456c-868a-7dcf11490085" providerId="ADAL" clId="{E143ABCA-27CE-410E-B4F9-AA2CB1A8B2F6}" dt="2023-06-17T05:56:30.700" v="55" actId="47"/>
        <pc:sldMkLst>
          <pc:docMk/>
          <pc:sldMk cId="2529439166" sldId="453"/>
        </pc:sldMkLst>
      </pc:sldChg>
      <pc:sldChg chg="del">
        <pc:chgData name="David VACHALA" userId="76d02b97-1bbd-456c-868a-7dcf11490085" providerId="ADAL" clId="{E143ABCA-27CE-410E-B4F9-AA2CB1A8B2F6}" dt="2023-06-17T05:56:30.525" v="54" actId="47"/>
        <pc:sldMkLst>
          <pc:docMk/>
          <pc:sldMk cId="3850558325" sldId="454"/>
        </pc:sldMkLst>
      </pc:sldChg>
      <pc:sldChg chg="del">
        <pc:chgData name="David VACHALA" userId="76d02b97-1bbd-456c-868a-7dcf11490085" providerId="ADAL" clId="{E143ABCA-27CE-410E-B4F9-AA2CB1A8B2F6}" dt="2023-06-17T05:56:30.318" v="53" actId="47"/>
        <pc:sldMkLst>
          <pc:docMk/>
          <pc:sldMk cId="3787628113" sldId="455"/>
        </pc:sldMkLst>
      </pc:sldChg>
      <pc:sldChg chg="del">
        <pc:chgData name="David VACHALA" userId="76d02b97-1bbd-456c-868a-7dcf11490085" providerId="ADAL" clId="{E143ABCA-27CE-410E-B4F9-AA2CB1A8B2F6}" dt="2023-06-17T05:56:29.267" v="52" actId="47"/>
        <pc:sldMkLst>
          <pc:docMk/>
          <pc:sldMk cId="1887971649" sldId="456"/>
        </pc:sldMkLst>
      </pc:sldChg>
      <pc:sldChg chg="del">
        <pc:chgData name="David VACHALA" userId="76d02b97-1bbd-456c-868a-7dcf11490085" providerId="ADAL" clId="{E143ABCA-27CE-410E-B4F9-AA2CB1A8B2F6}" dt="2023-06-17T05:56:29.089" v="51" actId="47"/>
        <pc:sldMkLst>
          <pc:docMk/>
          <pc:sldMk cId="888424680" sldId="457"/>
        </pc:sldMkLst>
      </pc:sldChg>
      <pc:sldChg chg="del">
        <pc:chgData name="David VACHALA" userId="76d02b97-1bbd-456c-868a-7dcf11490085" providerId="ADAL" clId="{E143ABCA-27CE-410E-B4F9-AA2CB1A8B2F6}" dt="2023-06-17T05:56:28.900" v="50" actId="47"/>
        <pc:sldMkLst>
          <pc:docMk/>
          <pc:sldMk cId="2959556853" sldId="458"/>
        </pc:sldMkLst>
      </pc:sldChg>
      <pc:sldChg chg="del">
        <pc:chgData name="David VACHALA" userId="76d02b97-1bbd-456c-868a-7dcf11490085" providerId="ADAL" clId="{E143ABCA-27CE-410E-B4F9-AA2CB1A8B2F6}" dt="2023-06-17T05:56:28.706" v="49" actId="47"/>
        <pc:sldMkLst>
          <pc:docMk/>
          <pc:sldMk cId="2322402862" sldId="459"/>
        </pc:sldMkLst>
      </pc:sldChg>
      <pc:sldChg chg="del">
        <pc:chgData name="David VACHALA" userId="76d02b97-1bbd-456c-868a-7dcf11490085" providerId="ADAL" clId="{E143ABCA-27CE-410E-B4F9-AA2CB1A8B2F6}" dt="2023-06-17T05:56:28.535" v="48" actId="47"/>
        <pc:sldMkLst>
          <pc:docMk/>
          <pc:sldMk cId="1510403190" sldId="460"/>
        </pc:sldMkLst>
      </pc:sldChg>
      <pc:sldChg chg="del">
        <pc:chgData name="David VACHALA" userId="76d02b97-1bbd-456c-868a-7dcf11490085" providerId="ADAL" clId="{E143ABCA-27CE-410E-B4F9-AA2CB1A8B2F6}" dt="2023-06-17T05:56:28.195" v="47" actId="47"/>
        <pc:sldMkLst>
          <pc:docMk/>
          <pc:sldMk cId="1971178331" sldId="461"/>
        </pc:sldMkLst>
      </pc:sldChg>
      <pc:sldChg chg="del">
        <pc:chgData name="David VACHALA" userId="76d02b97-1bbd-456c-868a-7dcf11490085" providerId="ADAL" clId="{E143ABCA-27CE-410E-B4F9-AA2CB1A8B2F6}" dt="2023-06-17T05:56:28.015" v="46" actId="47"/>
        <pc:sldMkLst>
          <pc:docMk/>
          <pc:sldMk cId="4292086466" sldId="462"/>
        </pc:sldMkLst>
      </pc:sldChg>
      <pc:sldChg chg="del">
        <pc:chgData name="David VACHALA" userId="76d02b97-1bbd-456c-868a-7dcf11490085" providerId="ADAL" clId="{E143ABCA-27CE-410E-B4F9-AA2CB1A8B2F6}" dt="2023-06-17T05:56:27.838" v="45" actId="47"/>
        <pc:sldMkLst>
          <pc:docMk/>
          <pc:sldMk cId="1824590214" sldId="463"/>
        </pc:sldMkLst>
      </pc:sldChg>
      <pc:sldChg chg="del">
        <pc:chgData name="David VACHALA" userId="76d02b97-1bbd-456c-868a-7dcf11490085" providerId="ADAL" clId="{E143ABCA-27CE-410E-B4F9-AA2CB1A8B2F6}" dt="2023-06-17T05:56:27.627" v="44" actId="47"/>
        <pc:sldMkLst>
          <pc:docMk/>
          <pc:sldMk cId="2364112388" sldId="464"/>
        </pc:sldMkLst>
      </pc:sldChg>
      <pc:sldChg chg="del">
        <pc:chgData name="David VACHALA" userId="76d02b97-1bbd-456c-868a-7dcf11490085" providerId="ADAL" clId="{E143ABCA-27CE-410E-B4F9-AA2CB1A8B2F6}" dt="2023-06-17T05:56:27.347" v="43" actId="47"/>
        <pc:sldMkLst>
          <pc:docMk/>
          <pc:sldMk cId="2383723131" sldId="465"/>
        </pc:sldMkLst>
      </pc:sldChg>
      <pc:sldChg chg="add">
        <pc:chgData name="David VACHALA" userId="76d02b97-1bbd-456c-868a-7dcf11490085" providerId="ADAL" clId="{E143ABCA-27CE-410E-B4F9-AA2CB1A8B2F6}" dt="2023-06-17T05:56:25.616" v="42"/>
        <pc:sldMkLst>
          <pc:docMk/>
          <pc:sldMk cId="3416917141" sldId="466"/>
        </pc:sldMkLst>
      </pc:sldChg>
      <pc:sldChg chg="addSp modSp add mod">
        <pc:chgData name="David VACHALA" userId="76d02b97-1bbd-456c-868a-7dcf11490085" providerId="ADAL" clId="{E143ABCA-27CE-410E-B4F9-AA2CB1A8B2F6}" dt="2023-06-26T18:44:34.081" v="466" actId="1076"/>
        <pc:sldMkLst>
          <pc:docMk/>
          <pc:sldMk cId="1367482248" sldId="467"/>
        </pc:sldMkLst>
        <pc:spChg chg="mod">
          <ac:chgData name="David VACHALA" userId="76d02b97-1bbd-456c-868a-7dcf11490085" providerId="ADAL" clId="{E143ABCA-27CE-410E-B4F9-AA2CB1A8B2F6}" dt="2023-06-26T18:43:21.503" v="311" actId="20577"/>
          <ac:spMkLst>
            <pc:docMk/>
            <pc:sldMk cId="1367482248" sldId="467"/>
            <ac:spMk id="2" creationId="{09E80FFC-1B2F-5A51-1595-6DB0F9770D70}"/>
          </ac:spMkLst>
        </pc:spChg>
        <pc:spChg chg="mod">
          <ac:chgData name="David VACHALA" userId="76d02b97-1bbd-456c-868a-7dcf11490085" providerId="ADAL" clId="{E143ABCA-27CE-410E-B4F9-AA2CB1A8B2F6}" dt="2023-06-26T18:41:59.166" v="290" actId="20577"/>
          <ac:spMkLst>
            <pc:docMk/>
            <pc:sldMk cId="1367482248" sldId="467"/>
            <ac:spMk id="3" creationId="{19A5C897-B6F5-0D04-B06B-2FD669317922}"/>
          </ac:spMkLst>
        </pc:spChg>
        <pc:spChg chg="add mod">
          <ac:chgData name="David VACHALA" userId="76d02b97-1bbd-456c-868a-7dcf11490085" providerId="ADAL" clId="{E143ABCA-27CE-410E-B4F9-AA2CB1A8B2F6}" dt="2023-06-26T18:44:34.081" v="466" actId="1076"/>
          <ac:spMkLst>
            <pc:docMk/>
            <pc:sldMk cId="1367482248" sldId="467"/>
            <ac:spMk id="6" creationId="{C42EF706-1089-51A0-0A06-85CA4411C8F9}"/>
          </ac:spMkLst>
        </pc:spChg>
        <pc:picChg chg="add mod">
          <ac:chgData name="David VACHALA" userId="76d02b97-1bbd-456c-868a-7dcf11490085" providerId="ADAL" clId="{E143ABCA-27CE-410E-B4F9-AA2CB1A8B2F6}" dt="2023-06-26T18:40:21.462" v="154" actId="14100"/>
          <ac:picMkLst>
            <pc:docMk/>
            <pc:sldMk cId="1367482248" sldId="467"/>
            <ac:picMk id="1026" creationId="{4FE45CD8-95CD-7D32-2076-B8D0106DEC13}"/>
          </ac:picMkLst>
        </pc:picChg>
      </pc:sldChg>
      <pc:sldChg chg="addSp modSp add mod">
        <pc:chgData name="David VACHALA" userId="76d02b97-1bbd-456c-868a-7dcf11490085" providerId="ADAL" clId="{E143ABCA-27CE-410E-B4F9-AA2CB1A8B2F6}" dt="2023-06-26T18:54:54.561" v="727" actId="1076"/>
        <pc:sldMkLst>
          <pc:docMk/>
          <pc:sldMk cId="1820876587" sldId="468"/>
        </pc:sldMkLst>
        <pc:spChg chg="mod">
          <ac:chgData name="David VACHALA" userId="76d02b97-1bbd-456c-868a-7dcf11490085" providerId="ADAL" clId="{E143ABCA-27CE-410E-B4F9-AA2CB1A8B2F6}" dt="2023-06-26T18:49:36.250" v="528" actId="27636"/>
          <ac:spMkLst>
            <pc:docMk/>
            <pc:sldMk cId="1820876587" sldId="468"/>
            <ac:spMk id="2" creationId="{09E80FFC-1B2F-5A51-1595-6DB0F9770D70}"/>
          </ac:spMkLst>
        </pc:spChg>
        <pc:spChg chg="mod">
          <ac:chgData name="David VACHALA" userId="76d02b97-1bbd-456c-868a-7dcf11490085" providerId="ADAL" clId="{E143ABCA-27CE-410E-B4F9-AA2CB1A8B2F6}" dt="2023-06-26T18:54:50.561" v="725"/>
          <ac:spMkLst>
            <pc:docMk/>
            <pc:sldMk cId="1820876587" sldId="468"/>
            <ac:spMk id="3" creationId="{19A5C897-B6F5-0D04-B06B-2FD669317922}"/>
          </ac:spMkLst>
        </pc:spChg>
        <pc:spChg chg="add mod">
          <ac:chgData name="David VACHALA" userId="76d02b97-1bbd-456c-868a-7dcf11490085" providerId="ADAL" clId="{E143ABCA-27CE-410E-B4F9-AA2CB1A8B2F6}" dt="2023-06-26T18:53:59.825" v="709" actId="1076"/>
          <ac:spMkLst>
            <pc:docMk/>
            <pc:sldMk cId="1820876587" sldId="468"/>
            <ac:spMk id="6" creationId="{9B8395C1-5818-6D74-9B37-EC6270D4EEC9}"/>
          </ac:spMkLst>
        </pc:spChg>
        <pc:spChg chg="add mod">
          <ac:chgData name="David VACHALA" userId="76d02b97-1bbd-456c-868a-7dcf11490085" providerId="ADAL" clId="{E143ABCA-27CE-410E-B4F9-AA2CB1A8B2F6}" dt="2023-06-26T18:54:54.561" v="727" actId="1076"/>
          <ac:spMkLst>
            <pc:docMk/>
            <pc:sldMk cId="1820876587" sldId="468"/>
            <ac:spMk id="8" creationId="{36F1612F-D303-AA15-A677-C6F8E054C4D0}"/>
          </ac:spMkLst>
        </pc:spChg>
      </pc:sldChg>
      <pc:sldChg chg="addSp modSp add mod">
        <pc:chgData name="David VACHALA" userId="76d02b97-1bbd-456c-868a-7dcf11490085" providerId="ADAL" clId="{E143ABCA-27CE-410E-B4F9-AA2CB1A8B2F6}" dt="2023-06-26T18:44:26.011" v="464" actId="1076"/>
        <pc:sldMkLst>
          <pc:docMk/>
          <pc:sldMk cId="2126639189" sldId="469"/>
        </pc:sldMkLst>
        <pc:spChg chg="mod">
          <ac:chgData name="David VACHALA" userId="76d02b97-1bbd-456c-868a-7dcf11490085" providerId="ADAL" clId="{E143ABCA-27CE-410E-B4F9-AA2CB1A8B2F6}" dt="2023-06-26T18:44:04.761" v="428" actId="20577"/>
          <ac:spMkLst>
            <pc:docMk/>
            <pc:sldMk cId="2126639189" sldId="469"/>
            <ac:spMk id="2" creationId="{09E80FFC-1B2F-5A51-1595-6DB0F9770D70}"/>
          </ac:spMkLst>
        </pc:spChg>
        <pc:spChg chg="mod">
          <ac:chgData name="David VACHALA" userId="76d02b97-1bbd-456c-868a-7dcf11490085" providerId="ADAL" clId="{E143ABCA-27CE-410E-B4F9-AA2CB1A8B2F6}" dt="2023-06-26T18:44:17.637" v="462" actId="20577"/>
          <ac:spMkLst>
            <pc:docMk/>
            <pc:sldMk cId="2126639189" sldId="469"/>
            <ac:spMk id="3" creationId="{19A5C897-B6F5-0D04-B06B-2FD669317922}"/>
          </ac:spMkLst>
        </pc:spChg>
        <pc:spChg chg="add mod">
          <ac:chgData name="David VACHALA" userId="76d02b97-1bbd-456c-868a-7dcf11490085" providerId="ADAL" clId="{E143ABCA-27CE-410E-B4F9-AA2CB1A8B2F6}" dt="2023-06-26T18:44:26.011" v="464" actId="1076"/>
          <ac:spMkLst>
            <pc:docMk/>
            <pc:sldMk cId="2126639189" sldId="469"/>
            <ac:spMk id="6" creationId="{DE49243C-DD5E-F0E8-C404-1476AFDF23DA}"/>
          </ac:spMkLst>
        </pc:spChg>
        <pc:picChg chg="add mod">
          <ac:chgData name="David VACHALA" userId="76d02b97-1bbd-456c-868a-7dcf11490085" providerId="ADAL" clId="{E143ABCA-27CE-410E-B4F9-AA2CB1A8B2F6}" dt="2023-06-26T18:43:10.126" v="295" actId="14100"/>
          <ac:picMkLst>
            <pc:docMk/>
            <pc:sldMk cId="2126639189" sldId="469"/>
            <ac:picMk id="2050" creationId="{1F950A9F-B556-9BE0-E9C0-AFE4923B7922}"/>
          </ac:picMkLst>
        </pc:picChg>
      </pc:sldChg>
      <pc:sldChg chg="addSp delSp modSp add mod">
        <pc:chgData name="David VACHALA" userId="76d02b97-1bbd-456c-868a-7dcf11490085" providerId="ADAL" clId="{E143ABCA-27CE-410E-B4F9-AA2CB1A8B2F6}" dt="2023-06-26T18:49:11.943" v="524" actId="1076"/>
        <pc:sldMkLst>
          <pc:docMk/>
          <pc:sldMk cId="2481641240" sldId="470"/>
        </pc:sldMkLst>
        <pc:spChg chg="mod">
          <ac:chgData name="David VACHALA" userId="76d02b97-1bbd-456c-868a-7dcf11490085" providerId="ADAL" clId="{E143ABCA-27CE-410E-B4F9-AA2CB1A8B2F6}" dt="2023-06-26T18:47:22.371" v="499" actId="20577"/>
          <ac:spMkLst>
            <pc:docMk/>
            <pc:sldMk cId="2481641240" sldId="470"/>
            <ac:spMk id="2" creationId="{09E80FFC-1B2F-5A51-1595-6DB0F9770D70}"/>
          </ac:spMkLst>
        </pc:spChg>
        <pc:spChg chg="add del mod">
          <ac:chgData name="David VACHALA" userId="76d02b97-1bbd-456c-868a-7dcf11490085" providerId="ADAL" clId="{E143ABCA-27CE-410E-B4F9-AA2CB1A8B2F6}" dt="2023-06-26T18:48:40.009" v="519" actId="27636"/>
          <ac:spMkLst>
            <pc:docMk/>
            <pc:sldMk cId="2481641240" sldId="470"/>
            <ac:spMk id="3" creationId="{19A5C897-B6F5-0D04-B06B-2FD669317922}"/>
          </ac:spMkLst>
        </pc:spChg>
        <pc:spChg chg="add mod">
          <ac:chgData name="David VACHALA" userId="76d02b97-1bbd-456c-868a-7dcf11490085" providerId="ADAL" clId="{E143ABCA-27CE-410E-B4F9-AA2CB1A8B2F6}" dt="2023-06-26T18:49:11.943" v="524" actId="1076"/>
          <ac:spMkLst>
            <pc:docMk/>
            <pc:sldMk cId="2481641240" sldId="470"/>
            <ac:spMk id="6" creationId="{9979E085-D2A3-A733-9BBF-0C49213F146E}"/>
          </ac:spMkLst>
        </pc:spChg>
        <pc:picChg chg="add del mod">
          <ac:chgData name="David VACHALA" userId="76d02b97-1bbd-456c-868a-7dcf11490085" providerId="ADAL" clId="{E143ABCA-27CE-410E-B4F9-AA2CB1A8B2F6}" dt="2023-06-26T18:47:32.369" v="502"/>
          <ac:picMkLst>
            <pc:docMk/>
            <pc:sldMk cId="2481641240" sldId="470"/>
            <ac:picMk id="3074" creationId="{49B9A393-FF83-39E8-7E94-D57407705288}"/>
          </ac:picMkLst>
        </pc:picChg>
        <pc:picChg chg="add mod">
          <ac:chgData name="David VACHALA" userId="76d02b97-1bbd-456c-868a-7dcf11490085" providerId="ADAL" clId="{E143ABCA-27CE-410E-B4F9-AA2CB1A8B2F6}" dt="2023-06-26T18:47:36.694" v="505" actId="1076"/>
          <ac:picMkLst>
            <pc:docMk/>
            <pc:sldMk cId="2481641240" sldId="470"/>
            <ac:picMk id="3076" creationId="{278BC15D-32B1-27EA-9E86-FD97B66FA81A}"/>
          </ac:picMkLst>
        </pc:picChg>
        <pc:picChg chg="add mod">
          <ac:chgData name="David VACHALA" userId="76d02b97-1bbd-456c-868a-7dcf11490085" providerId="ADAL" clId="{E143ABCA-27CE-410E-B4F9-AA2CB1A8B2F6}" dt="2023-06-26T18:47:49.201" v="508" actId="1076"/>
          <ac:picMkLst>
            <pc:docMk/>
            <pc:sldMk cId="2481641240" sldId="470"/>
            <ac:picMk id="3078" creationId="{646FEBE4-AA52-467B-D028-2F99D5EA5000}"/>
          </ac:picMkLst>
        </pc:picChg>
      </pc:sldChg>
      <pc:sldChg chg="addSp modSp add mod">
        <pc:chgData name="David VACHALA" userId="76d02b97-1bbd-456c-868a-7dcf11490085" providerId="ADAL" clId="{E143ABCA-27CE-410E-B4F9-AA2CB1A8B2F6}" dt="2023-06-26T18:57:51.543" v="829" actId="20577"/>
        <pc:sldMkLst>
          <pc:docMk/>
          <pc:sldMk cId="4207526363" sldId="471"/>
        </pc:sldMkLst>
        <pc:spChg chg="mod">
          <ac:chgData name="David VACHALA" userId="76d02b97-1bbd-456c-868a-7dcf11490085" providerId="ADAL" clId="{E143ABCA-27CE-410E-B4F9-AA2CB1A8B2F6}" dt="2023-06-26T18:57:51.543" v="829" actId="20577"/>
          <ac:spMkLst>
            <pc:docMk/>
            <pc:sldMk cId="4207526363" sldId="471"/>
            <ac:spMk id="2" creationId="{09E80FFC-1B2F-5A51-1595-6DB0F9770D70}"/>
          </ac:spMkLst>
        </pc:spChg>
        <pc:spChg chg="mod">
          <ac:chgData name="David VACHALA" userId="76d02b97-1bbd-456c-868a-7dcf11490085" providerId="ADAL" clId="{E143ABCA-27CE-410E-B4F9-AA2CB1A8B2F6}" dt="2023-06-26T18:57:03.868" v="759"/>
          <ac:spMkLst>
            <pc:docMk/>
            <pc:sldMk cId="4207526363" sldId="471"/>
            <ac:spMk id="3" creationId="{19A5C897-B6F5-0D04-B06B-2FD669317922}"/>
          </ac:spMkLst>
        </pc:spChg>
        <pc:spChg chg="add mod">
          <ac:chgData name="David VACHALA" userId="76d02b97-1bbd-456c-868a-7dcf11490085" providerId="ADAL" clId="{E143ABCA-27CE-410E-B4F9-AA2CB1A8B2F6}" dt="2023-06-26T18:57:16.779" v="761" actId="1076"/>
          <ac:spMkLst>
            <pc:docMk/>
            <pc:sldMk cId="4207526363" sldId="471"/>
            <ac:spMk id="6" creationId="{D3719E13-F395-3188-F025-A9AD5F018739}"/>
          </ac:spMkLst>
        </pc:spChg>
        <pc:picChg chg="add mod">
          <ac:chgData name="David VACHALA" userId="76d02b97-1bbd-456c-868a-7dcf11490085" providerId="ADAL" clId="{E143ABCA-27CE-410E-B4F9-AA2CB1A8B2F6}" dt="2023-06-26T18:56:18.272" v="757" actId="1076"/>
          <ac:picMkLst>
            <pc:docMk/>
            <pc:sldMk cId="4207526363" sldId="471"/>
            <ac:picMk id="4098" creationId="{AB79F523-8E36-5700-42CC-68BDC5594C25}"/>
          </ac:picMkLst>
        </pc:picChg>
      </pc:sldChg>
      <pc:sldChg chg="addSp delSp modSp add mod">
        <pc:chgData name="David VACHALA" userId="76d02b97-1bbd-456c-868a-7dcf11490085" providerId="ADAL" clId="{E143ABCA-27CE-410E-B4F9-AA2CB1A8B2F6}" dt="2023-06-26T19:07:25.045" v="956" actId="113"/>
        <pc:sldMkLst>
          <pc:docMk/>
          <pc:sldMk cId="263272771" sldId="472"/>
        </pc:sldMkLst>
        <pc:spChg chg="mod">
          <ac:chgData name="David VACHALA" userId="76d02b97-1bbd-456c-868a-7dcf11490085" providerId="ADAL" clId="{E143ABCA-27CE-410E-B4F9-AA2CB1A8B2F6}" dt="2023-06-26T19:07:25.045" v="956" actId="113"/>
          <ac:spMkLst>
            <pc:docMk/>
            <pc:sldMk cId="263272771" sldId="472"/>
            <ac:spMk id="2" creationId="{09E80FFC-1B2F-5A51-1595-6DB0F9770D70}"/>
          </ac:spMkLst>
        </pc:spChg>
        <pc:spChg chg="mod">
          <ac:chgData name="David VACHALA" userId="76d02b97-1bbd-456c-868a-7dcf11490085" providerId="ADAL" clId="{E143ABCA-27CE-410E-B4F9-AA2CB1A8B2F6}" dt="2023-06-26T19:02:27.672" v="856" actId="113"/>
          <ac:spMkLst>
            <pc:docMk/>
            <pc:sldMk cId="263272771" sldId="472"/>
            <ac:spMk id="3" creationId="{19A5C897-B6F5-0D04-B06B-2FD669317922}"/>
          </ac:spMkLst>
        </pc:spChg>
        <pc:picChg chg="add del">
          <ac:chgData name="David VACHALA" userId="76d02b97-1bbd-456c-868a-7dcf11490085" providerId="ADAL" clId="{E143ABCA-27CE-410E-B4F9-AA2CB1A8B2F6}" dt="2023-06-26T19:00:41.220" v="832" actId="22"/>
          <ac:picMkLst>
            <pc:docMk/>
            <pc:sldMk cId="263272771" sldId="472"/>
            <ac:picMk id="6" creationId="{2B34BD06-D810-43EC-2325-758F8D5C7927}"/>
          </ac:picMkLst>
        </pc:picChg>
        <pc:picChg chg="add mod">
          <ac:chgData name="David VACHALA" userId="76d02b97-1bbd-456c-868a-7dcf11490085" providerId="ADAL" clId="{E143ABCA-27CE-410E-B4F9-AA2CB1A8B2F6}" dt="2023-06-26T19:00:53.188" v="836" actId="1076"/>
          <ac:picMkLst>
            <pc:docMk/>
            <pc:sldMk cId="263272771" sldId="472"/>
            <ac:picMk id="8" creationId="{055AAFCD-C30B-9889-8521-41AA0237B0CA}"/>
          </ac:picMkLst>
        </pc:picChg>
      </pc:sldChg>
      <pc:sldChg chg="addSp delSp modSp add mod">
        <pc:chgData name="David VACHALA" userId="76d02b97-1bbd-456c-868a-7dcf11490085" providerId="ADAL" clId="{E143ABCA-27CE-410E-B4F9-AA2CB1A8B2F6}" dt="2023-06-26T19:05:09.856" v="943" actId="1076"/>
        <pc:sldMkLst>
          <pc:docMk/>
          <pc:sldMk cId="2166528219" sldId="473"/>
        </pc:sldMkLst>
        <pc:spChg chg="mod">
          <ac:chgData name="David VACHALA" userId="76d02b97-1bbd-456c-868a-7dcf11490085" providerId="ADAL" clId="{E143ABCA-27CE-410E-B4F9-AA2CB1A8B2F6}" dt="2023-06-26T19:03:25.907" v="892" actId="20577"/>
          <ac:spMkLst>
            <pc:docMk/>
            <pc:sldMk cId="2166528219" sldId="473"/>
            <ac:spMk id="2" creationId="{09E80FFC-1B2F-5A51-1595-6DB0F9770D70}"/>
          </ac:spMkLst>
        </pc:spChg>
        <pc:spChg chg="add del mod">
          <ac:chgData name="David VACHALA" userId="76d02b97-1bbd-456c-868a-7dcf11490085" providerId="ADAL" clId="{E143ABCA-27CE-410E-B4F9-AA2CB1A8B2F6}" dt="2023-06-26T19:04:47.704" v="941" actId="27636"/>
          <ac:spMkLst>
            <pc:docMk/>
            <pc:sldMk cId="2166528219" sldId="473"/>
            <ac:spMk id="3" creationId="{19A5C897-B6F5-0D04-B06B-2FD669317922}"/>
          </ac:spMkLst>
        </pc:spChg>
        <pc:spChg chg="add mod">
          <ac:chgData name="David VACHALA" userId="76d02b97-1bbd-456c-868a-7dcf11490085" providerId="ADAL" clId="{E143ABCA-27CE-410E-B4F9-AA2CB1A8B2F6}" dt="2023-06-26T19:05:09.856" v="943" actId="1076"/>
          <ac:spMkLst>
            <pc:docMk/>
            <pc:sldMk cId="2166528219" sldId="473"/>
            <ac:spMk id="6" creationId="{4BDD1F18-2EE6-ECE9-77A5-D929FA7D40F9}"/>
          </ac:spMkLst>
        </pc:spChg>
        <pc:picChg chg="add mod">
          <ac:chgData name="David VACHALA" userId="76d02b97-1bbd-456c-868a-7dcf11490085" providerId="ADAL" clId="{E143ABCA-27CE-410E-B4F9-AA2CB1A8B2F6}" dt="2023-06-26T19:03:37.911" v="896" actId="14100"/>
          <ac:picMkLst>
            <pc:docMk/>
            <pc:sldMk cId="2166528219" sldId="473"/>
            <ac:picMk id="5122" creationId="{64A68011-FED3-713C-785E-E225AA632233}"/>
          </ac:picMkLst>
        </pc:picChg>
        <pc:picChg chg="add del mod">
          <ac:chgData name="David VACHALA" userId="76d02b97-1bbd-456c-868a-7dcf11490085" providerId="ADAL" clId="{E143ABCA-27CE-410E-B4F9-AA2CB1A8B2F6}" dt="2023-06-26T19:03:53.978" v="898"/>
          <ac:picMkLst>
            <pc:docMk/>
            <pc:sldMk cId="2166528219" sldId="473"/>
            <ac:picMk id="5124" creationId="{E55E1DAF-DB43-DAF7-8464-6C79BE2A68C5}"/>
          </ac:picMkLst>
        </pc:picChg>
      </pc:sldChg>
      <pc:sldChg chg="addSp modSp add mod">
        <pc:chgData name="David VACHALA" userId="76d02b97-1bbd-456c-868a-7dcf11490085" providerId="ADAL" clId="{E143ABCA-27CE-410E-B4F9-AA2CB1A8B2F6}" dt="2023-06-26T19:07:34.730" v="958" actId="1076"/>
        <pc:sldMkLst>
          <pc:docMk/>
          <pc:sldMk cId="2874436018" sldId="474"/>
        </pc:sldMkLst>
        <pc:spChg chg="mod">
          <ac:chgData name="David VACHALA" userId="76d02b97-1bbd-456c-868a-7dcf11490085" providerId="ADAL" clId="{E143ABCA-27CE-410E-B4F9-AA2CB1A8B2F6}" dt="2023-06-26T19:06:37.858" v="946"/>
          <ac:spMkLst>
            <pc:docMk/>
            <pc:sldMk cId="2874436018" sldId="474"/>
            <ac:spMk id="2" creationId="{09E80FFC-1B2F-5A51-1595-6DB0F9770D70}"/>
          </ac:spMkLst>
        </pc:spChg>
        <pc:spChg chg="mod">
          <ac:chgData name="David VACHALA" userId="76d02b97-1bbd-456c-868a-7dcf11490085" providerId="ADAL" clId="{E143ABCA-27CE-410E-B4F9-AA2CB1A8B2F6}" dt="2023-06-26T19:07:12.366" v="955" actId="20577"/>
          <ac:spMkLst>
            <pc:docMk/>
            <pc:sldMk cId="2874436018" sldId="474"/>
            <ac:spMk id="3" creationId="{19A5C897-B6F5-0D04-B06B-2FD669317922}"/>
          </ac:spMkLst>
        </pc:spChg>
        <pc:spChg chg="add mod">
          <ac:chgData name="David VACHALA" userId="76d02b97-1bbd-456c-868a-7dcf11490085" providerId="ADAL" clId="{E143ABCA-27CE-410E-B4F9-AA2CB1A8B2F6}" dt="2023-06-26T19:07:34.730" v="958" actId="1076"/>
          <ac:spMkLst>
            <pc:docMk/>
            <pc:sldMk cId="2874436018" sldId="474"/>
            <ac:spMk id="6" creationId="{A2C55296-671F-ABA6-DFC7-DD624A01A8D7}"/>
          </ac:spMkLst>
        </pc:spChg>
      </pc:sldChg>
      <pc:sldChg chg="addSp delSp modSp add mod ord">
        <pc:chgData name="David VACHALA" userId="76d02b97-1bbd-456c-868a-7dcf11490085" providerId="ADAL" clId="{E143ABCA-27CE-410E-B4F9-AA2CB1A8B2F6}" dt="2023-06-26T19:18:41.554" v="1045"/>
        <pc:sldMkLst>
          <pc:docMk/>
          <pc:sldMk cId="98035000" sldId="475"/>
        </pc:sldMkLst>
        <pc:spChg chg="mod">
          <ac:chgData name="David VACHALA" userId="76d02b97-1bbd-456c-868a-7dcf11490085" providerId="ADAL" clId="{E143ABCA-27CE-410E-B4F9-AA2CB1A8B2F6}" dt="2023-06-26T19:14:21.572" v="1043" actId="33524"/>
          <ac:spMkLst>
            <pc:docMk/>
            <pc:sldMk cId="98035000" sldId="475"/>
            <ac:spMk id="2" creationId="{09E80FFC-1B2F-5A51-1595-6DB0F9770D70}"/>
          </ac:spMkLst>
        </pc:spChg>
        <pc:spChg chg="add del mod">
          <ac:chgData name="David VACHALA" userId="76d02b97-1bbd-456c-868a-7dcf11490085" providerId="ADAL" clId="{E143ABCA-27CE-410E-B4F9-AA2CB1A8B2F6}" dt="2023-06-26T19:14:09.227" v="1040" actId="20577"/>
          <ac:spMkLst>
            <pc:docMk/>
            <pc:sldMk cId="98035000" sldId="475"/>
            <ac:spMk id="3" creationId="{19A5C897-B6F5-0D04-B06B-2FD669317922}"/>
          </ac:spMkLst>
        </pc:spChg>
        <pc:spChg chg="add mod">
          <ac:chgData name="David VACHALA" userId="76d02b97-1bbd-456c-868a-7dcf11490085" providerId="ADAL" clId="{E143ABCA-27CE-410E-B4F9-AA2CB1A8B2F6}" dt="2023-06-26T19:14:18.283" v="1042" actId="1076"/>
          <ac:spMkLst>
            <pc:docMk/>
            <pc:sldMk cId="98035000" sldId="475"/>
            <ac:spMk id="10" creationId="{FD2FAECD-2BDF-814B-4E7C-4C64A464DE68}"/>
          </ac:spMkLst>
        </pc:spChg>
        <pc:picChg chg="add mod">
          <ac:chgData name="David VACHALA" userId="76d02b97-1bbd-456c-868a-7dcf11490085" providerId="ADAL" clId="{E143ABCA-27CE-410E-B4F9-AA2CB1A8B2F6}" dt="2023-06-26T19:13:18.592" v="1000" actId="1076"/>
          <ac:picMkLst>
            <pc:docMk/>
            <pc:sldMk cId="98035000" sldId="475"/>
            <ac:picMk id="6" creationId="{CC514B47-48E2-DE2B-75A3-2C4A8B2B68A2}"/>
          </ac:picMkLst>
        </pc:picChg>
        <pc:picChg chg="add del mod ord">
          <ac:chgData name="David VACHALA" userId="76d02b97-1bbd-456c-868a-7dcf11490085" providerId="ADAL" clId="{E143ABCA-27CE-410E-B4F9-AA2CB1A8B2F6}" dt="2023-06-26T19:14:00.823" v="1035" actId="22"/>
          <ac:picMkLst>
            <pc:docMk/>
            <pc:sldMk cId="98035000" sldId="475"/>
            <ac:picMk id="8" creationId="{D2A5C6C8-594A-5B7F-756A-7C0E3C0362DF}"/>
          </ac:picMkLst>
        </pc:picChg>
      </pc:sldChg>
      <pc:sldChg chg="addSp modSp add mod ord">
        <pc:chgData name="David VACHALA" userId="76d02b97-1bbd-456c-868a-7dcf11490085" providerId="ADAL" clId="{E143ABCA-27CE-410E-B4F9-AA2CB1A8B2F6}" dt="2023-06-26T19:18:56.533" v="1053"/>
        <pc:sldMkLst>
          <pc:docMk/>
          <pc:sldMk cId="1255037676" sldId="476"/>
        </pc:sldMkLst>
        <pc:spChg chg="mod">
          <ac:chgData name="David VACHALA" userId="76d02b97-1bbd-456c-868a-7dcf11490085" providerId="ADAL" clId="{E143ABCA-27CE-410E-B4F9-AA2CB1A8B2F6}" dt="2023-06-26T19:08:26.024" v="962" actId="27636"/>
          <ac:spMkLst>
            <pc:docMk/>
            <pc:sldMk cId="1255037676" sldId="476"/>
            <ac:spMk id="2" creationId="{09E80FFC-1B2F-5A51-1595-6DB0F9770D70}"/>
          </ac:spMkLst>
        </pc:spChg>
        <pc:spChg chg="mod">
          <ac:chgData name="David VACHALA" userId="76d02b97-1bbd-456c-868a-7dcf11490085" providerId="ADAL" clId="{E143ABCA-27CE-410E-B4F9-AA2CB1A8B2F6}" dt="2023-06-26T19:10:01.936" v="992" actId="20577"/>
          <ac:spMkLst>
            <pc:docMk/>
            <pc:sldMk cId="1255037676" sldId="476"/>
            <ac:spMk id="3" creationId="{19A5C897-B6F5-0D04-B06B-2FD669317922}"/>
          </ac:spMkLst>
        </pc:spChg>
        <pc:picChg chg="add mod">
          <ac:chgData name="David VACHALA" userId="76d02b97-1bbd-456c-868a-7dcf11490085" providerId="ADAL" clId="{E143ABCA-27CE-410E-B4F9-AA2CB1A8B2F6}" dt="2023-06-26T19:08:41.779" v="967" actId="1076"/>
          <ac:picMkLst>
            <pc:docMk/>
            <pc:sldMk cId="1255037676" sldId="476"/>
            <ac:picMk id="6146" creationId="{7F397E93-11D4-D688-3403-C8FDCC4FC19E}"/>
          </ac:picMkLst>
        </pc:picChg>
      </pc:sldChg>
      <pc:sldChg chg="add del">
        <pc:chgData name="David VACHALA" userId="76d02b97-1bbd-456c-868a-7dcf11490085" providerId="ADAL" clId="{E143ABCA-27CE-410E-B4F9-AA2CB1A8B2F6}" dt="2023-06-26T19:18:44.498" v="1046" actId="47"/>
        <pc:sldMkLst>
          <pc:docMk/>
          <pc:sldMk cId="4284884444" sldId="477"/>
        </pc:sldMkLst>
      </pc:sldChg>
      <pc:sldChg chg="add del">
        <pc:chgData name="David VACHALA" userId="76d02b97-1bbd-456c-868a-7dcf11490085" providerId="ADAL" clId="{E143ABCA-27CE-410E-B4F9-AA2CB1A8B2F6}" dt="2023-06-26T19:18:44.868" v="1047" actId="47"/>
        <pc:sldMkLst>
          <pc:docMk/>
          <pc:sldMk cId="2732354880" sldId="478"/>
        </pc:sldMkLst>
      </pc:sldChg>
      <pc:sldChg chg="add del">
        <pc:chgData name="David VACHALA" userId="76d02b97-1bbd-456c-868a-7dcf11490085" providerId="ADAL" clId="{E143ABCA-27CE-410E-B4F9-AA2CB1A8B2F6}" dt="2023-06-26T19:18:45.190" v="1048" actId="47"/>
        <pc:sldMkLst>
          <pc:docMk/>
          <pc:sldMk cId="2828037397" sldId="479"/>
        </pc:sldMkLst>
      </pc:sldChg>
      <pc:sldChg chg="add del">
        <pc:chgData name="David VACHALA" userId="76d02b97-1bbd-456c-868a-7dcf11490085" providerId="ADAL" clId="{E143ABCA-27CE-410E-B4F9-AA2CB1A8B2F6}" dt="2023-06-26T19:18:46.446" v="1049" actId="47"/>
        <pc:sldMkLst>
          <pc:docMk/>
          <pc:sldMk cId="4142003659" sldId="480"/>
        </pc:sldMkLst>
      </pc:sldChg>
      <pc:sldMasterChg chg="del delSldLayout">
        <pc:chgData name="David VACHALA" userId="76d02b97-1bbd-456c-868a-7dcf11490085" providerId="ADAL" clId="{E143ABCA-27CE-410E-B4F9-AA2CB1A8B2F6}" dt="2023-06-17T05:56:37.075" v="67" actId="47"/>
        <pc:sldMasterMkLst>
          <pc:docMk/>
          <pc:sldMasterMk cId="2885650283" sldId="2147483667"/>
        </pc:sldMasterMkLst>
        <pc:sldLayoutChg chg="del">
          <pc:chgData name="David VACHALA" userId="76d02b97-1bbd-456c-868a-7dcf11490085" providerId="ADAL" clId="{E143ABCA-27CE-410E-B4F9-AA2CB1A8B2F6}" dt="2023-06-17T05:56:37.075" v="67" actId="47"/>
          <pc:sldLayoutMkLst>
            <pc:docMk/>
            <pc:sldMasterMk cId="2885650283" sldId="2147483667"/>
            <pc:sldLayoutMk cId="3931758505" sldId="2147483668"/>
          </pc:sldLayoutMkLst>
        </pc:sldLayoutChg>
        <pc:sldLayoutChg chg="del">
          <pc:chgData name="David VACHALA" userId="76d02b97-1bbd-456c-868a-7dcf11490085" providerId="ADAL" clId="{E143ABCA-27CE-410E-B4F9-AA2CB1A8B2F6}" dt="2023-06-17T05:56:37.075" v="67" actId="47"/>
          <pc:sldLayoutMkLst>
            <pc:docMk/>
            <pc:sldMasterMk cId="2885650283" sldId="2147483667"/>
            <pc:sldLayoutMk cId="1440509040" sldId="2147483669"/>
          </pc:sldLayoutMkLst>
        </pc:sldLayoutChg>
        <pc:sldLayoutChg chg="del">
          <pc:chgData name="David VACHALA" userId="76d02b97-1bbd-456c-868a-7dcf11490085" providerId="ADAL" clId="{E143ABCA-27CE-410E-B4F9-AA2CB1A8B2F6}" dt="2023-06-17T05:56:37.075" v="67" actId="47"/>
          <pc:sldLayoutMkLst>
            <pc:docMk/>
            <pc:sldMasterMk cId="2885650283" sldId="2147483667"/>
            <pc:sldLayoutMk cId="2468172779" sldId="2147483670"/>
          </pc:sldLayoutMkLst>
        </pc:sldLayoutChg>
        <pc:sldLayoutChg chg="del">
          <pc:chgData name="David VACHALA" userId="76d02b97-1bbd-456c-868a-7dcf11490085" providerId="ADAL" clId="{E143ABCA-27CE-410E-B4F9-AA2CB1A8B2F6}" dt="2023-06-17T05:56:37.075" v="67" actId="47"/>
          <pc:sldLayoutMkLst>
            <pc:docMk/>
            <pc:sldMasterMk cId="2885650283" sldId="2147483667"/>
            <pc:sldLayoutMk cId="1443775131" sldId="2147483671"/>
          </pc:sldLayoutMkLst>
        </pc:sldLayoutChg>
        <pc:sldLayoutChg chg="del">
          <pc:chgData name="David VACHALA" userId="76d02b97-1bbd-456c-868a-7dcf11490085" providerId="ADAL" clId="{E143ABCA-27CE-410E-B4F9-AA2CB1A8B2F6}" dt="2023-06-17T05:56:37.075" v="67" actId="47"/>
          <pc:sldLayoutMkLst>
            <pc:docMk/>
            <pc:sldMasterMk cId="2885650283" sldId="2147483667"/>
            <pc:sldLayoutMk cId="2150209998" sldId="2147483672"/>
          </pc:sldLayoutMkLst>
        </pc:sldLayoutChg>
        <pc:sldLayoutChg chg="del">
          <pc:chgData name="David VACHALA" userId="76d02b97-1bbd-456c-868a-7dcf11490085" providerId="ADAL" clId="{E143ABCA-27CE-410E-B4F9-AA2CB1A8B2F6}" dt="2023-06-17T05:56:37.075" v="67" actId="47"/>
          <pc:sldLayoutMkLst>
            <pc:docMk/>
            <pc:sldMasterMk cId="2885650283" sldId="2147483667"/>
            <pc:sldLayoutMk cId="2651883608" sldId="2147483673"/>
          </pc:sldLayoutMkLst>
        </pc:sldLayoutChg>
      </pc:sldMasterChg>
    </pc:docChg>
  </pc:docChgLst>
  <pc:docChgLst>
    <pc:chgData name="David Vachala" userId="91433487-0c4d-408d-9c05-4db9b7ff8fc7" providerId="ADAL" clId="{F2151F52-E25C-4097-AC06-B9C95A86F042}"/>
    <pc:docChg chg="undo custSel addSld delSld modSld modSection">
      <pc:chgData name="David Vachala" userId="91433487-0c4d-408d-9c05-4db9b7ff8fc7" providerId="ADAL" clId="{F2151F52-E25C-4097-AC06-B9C95A86F042}" dt="2024-01-31T12:08:39.348" v="229" actId="20577"/>
      <pc:docMkLst>
        <pc:docMk/>
      </pc:docMkLst>
      <pc:sldChg chg="modSp del mod">
        <pc:chgData name="David Vachala" userId="91433487-0c4d-408d-9c05-4db9b7ff8fc7" providerId="ADAL" clId="{F2151F52-E25C-4097-AC06-B9C95A86F042}" dt="2024-01-30T09:56:39.731" v="224" actId="47"/>
        <pc:sldMkLst>
          <pc:docMk/>
          <pc:sldMk cId="3674066786" sldId="256"/>
        </pc:sldMkLst>
        <pc:spChg chg="mod">
          <ac:chgData name="David Vachala" userId="91433487-0c4d-408d-9c05-4db9b7ff8fc7" providerId="ADAL" clId="{F2151F52-E25C-4097-AC06-B9C95A86F042}" dt="2024-01-17T10:46:49.522" v="171" actId="27636"/>
          <ac:spMkLst>
            <pc:docMk/>
            <pc:sldMk cId="3674066786" sldId="256"/>
            <ac:spMk id="8" creationId="{88B82E67-C906-4FA9-BD44-A226DC6C19B0}"/>
          </ac:spMkLst>
        </pc:spChg>
        <pc:spChg chg="mod">
          <ac:chgData name="David Vachala" userId="91433487-0c4d-408d-9c05-4db9b7ff8fc7" providerId="ADAL" clId="{F2151F52-E25C-4097-AC06-B9C95A86F042}" dt="2024-01-17T10:47:22.920" v="176" actId="404"/>
          <ac:spMkLst>
            <pc:docMk/>
            <pc:sldMk cId="3674066786" sldId="256"/>
            <ac:spMk id="14" creationId="{6E31850A-D536-41F0-9D96-7836AAC5E502}"/>
          </ac:spMkLst>
        </pc:spChg>
        <pc:spChg chg="mod">
          <ac:chgData name="David Vachala" userId="91433487-0c4d-408d-9c05-4db9b7ff8fc7" providerId="ADAL" clId="{F2151F52-E25C-4097-AC06-B9C95A86F042}" dt="2024-01-17T10:47:34.291" v="177"/>
          <ac:spMkLst>
            <pc:docMk/>
            <pc:sldMk cId="3674066786" sldId="256"/>
            <ac:spMk id="15" creationId="{039E4815-406A-447F-A41F-26286A4CD799}"/>
          </ac:spMkLst>
        </pc:spChg>
        <pc:picChg chg="mod">
          <ac:chgData name="David Vachala" userId="91433487-0c4d-408d-9c05-4db9b7ff8fc7" providerId="ADAL" clId="{F2151F52-E25C-4097-AC06-B9C95A86F042}" dt="2024-01-17T10:46:14.891" v="150"/>
          <ac:picMkLst>
            <pc:docMk/>
            <pc:sldMk cId="3674066786" sldId="256"/>
            <ac:picMk id="7" creationId="{B0BD3314-776A-44E8-9050-B1333A393952}"/>
          </ac:picMkLst>
        </pc:picChg>
      </pc:sldChg>
      <pc:sldChg chg="modSp mod">
        <pc:chgData name="David Vachala" userId="91433487-0c4d-408d-9c05-4db9b7ff8fc7" providerId="ADAL" clId="{F2151F52-E25C-4097-AC06-B9C95A86F042}" dt="2024-01-17T10:45:32.572" v="148"/>
        <pc:sldMkLst>
          <pc:docMk/>
          <pc:sldMk cId="1743216632" sldId="261"/>
        </pc:sldMkLst>
        <pc:spChg chg="mod">
          <ac:chgData name="David Vachala" userId="91433487-0c4d-408d-9c05-4db9b7ff8fc7" providerId="ADAL" clId="{F2151F52-E25C-4097-AC06-B9C95A86F042}" dt="2024-01-17T10:38:30.278" v="55" actId="20577"/>
          <ac:spMkLst>
            <pc:docMk/>
            <pc:sldMk cId="1743216632" sldId="261"/>
            <ac:spMk id="29" creationId="{CB892594-7024-4545-AEF5-72B22C06A1A3}"/>
          </ac:spMkLst>
        </pc:spChg>
        <pc:spChg chg="mod">
          <ac:chgData name="David Vachala" userId="91433487-0c4d-408d-9c05-4db9b7ff8fc7" providerId="ADAL" clId="{F2151F52-E25C-4097-AC06-B9C95A86F042}" dt="2024-01-17T10:44:06.679" v="142" actId="20577"/>
          <ac:spMkLst>
            <pc:docMk/>
            <pc:sldMk cId="1743216632" sldId="261"/>
            <ac:spMk id="38" creationId="{3AD62353-66DA-437B-A82D-75433367BE34}"/>
          </ac:spMkLst>
        </pc:spChg>
        <pc:spChg chg="mod">
          <ac:chgData name="David Vachala" userId="91433487-0c4d-408d-9c05-4db9b7ff8fc7" providerId="ADAL" clId="{F2151F52-E25C-4097-AC06-B9C95A86F042}" dt="2024-01-17T10:41:58.997" v="105" actId="20577"/>
          <ac:spMkLst>
            <pc:docMk/>
            <pc:sldMk cId="1743216632" sldId="261"/>
            <ac:spMk id="39" creationId="{C17792EC-B649-4521-8BC0-704F4F4F9823}"/>
          </ac:spMkLst>
        </pc:spChg>
        <pc:spChg chg="mod">
          <ac:chgData name="David Vachala" userId="91433487-0c4d-408d-9c05-4db9b7ff8fc7" providerId="ADAL" clId="{F2151F52-E25C-4097-AC06-B9C95A86F042}" dt="2024-01-17T10:42:56.671" v="125" actId="20577"/>
          <ac:spMkLst>
            <pc:docMk/>
            <pc:sldMk cId="1743216632" sldId="261"/>
            <ac:spMk id="41" creationId="{309B52EE-F75E-4904-AF65-5BA395A3D838}"/>
          </ac:spMkLst>
        </pc:spChg>
        <pc:spChg chg="mod">
          <ac:chgData name="David Vachala" userId="91433487-0c4d-408d-9c05-4db9b7ff8fc7" providerId="ADAL" clId="{F2151F52-E25C-4097-AC06-B9C95A86F042}" dt="2024-01-17T10:45:19.888" v="147" actId="20577"/>
          <ac:spMkLst>
            <pc:docMk/>
            <pc:sldMk cId="1743216632" sldId="261"/>
            <ac:spMk id="42" creationId="{4BCB5372-1AB6-44A8-AD04-1395BEABC92C}"/>
          </ac:spMkLst>
        </pc:spChg>
        <pc:picChg chg="mod">
          <ac:chgData name="David Vachala" userId="91433487-0c4d-408d-9c05-4db9b7ff8fc7" providerId="ADAL" clId="{F2151F52-E25C-4097-AC06-B9C95A86F042}" dt="2024-01-17T10:44:32.602" v="144"/>
          <ac:picMkLst>
            <pc:docMk/>
            <pc:sldMk cId="1743216632" sldId="261"/>
            <ac:picMk id="37" creationId="{DDCB2138-9DAD-4B7D-8846-B68288AF3EAC}"/>
          </ac:picMkLst>
        </pc:picChg>
        <pc:picChg chg="mod">
          <ac:chgData name="David Vachala" userId="91433487-0c4d-408d-9c05-4db9b7ff8fc7" providerId="ADAL" clId="{F2151F52-E25C-4097-AC06-B9C95A86F042}" dt="2024-01-17T10:45:32.572" v="148"/>
          <ac:picMkLst>
            <pc:docMk/>
            <pc:sldMk cId="1743216632" sldId="261"/>
            <ac:picMk id="76" creationId="{C329057C-A703-4234-8C36-15BC675BA225}"/>
          </ac:picMkLst>
        </pc:picChg>
      </pc:sldChg>
      <pc:sldChg chg="modSp mod">
        <pc:chgData name="David Vachala" userId="91433487-0c4d-408d-9c05-4db9b7ff8fc7" providerId="ADAL" clId="{F2151F52-E25C-4097-AC06-B9C95A86F042}" dt="2024-01-17T11:00:29.763" v="222" actId="20577"/>
        <pc:sldMkLst>
          <pc:docMk/>
          <pc:sldMk cId="1200456511" sldId="486"/>
        </pc:sldMkLst>
        <pc:spChg chg="mod">
          <ac:chgData name="David Vachala" userId="91433487-0c4d-408d-9c05-4db9b7ff8fc7" providerId="ADAL" clId="{F2151F52-E25C-4097-AC06-B9C95A86F042}" dt="2024-01-17T10:49:15.755" v="218" actId="27636"/>
          <ac:spMkLst>
            <pc:docMk/>
            <pc:sldMk cId="1200456511" sldId="486"/>
            <ac:spMk id="8" creationId="{88B82E67-C906-4FA9-BD44-A226DC6C19B0}"/>
          </ac:spMkLst>
        </pc:spChg>
        <pc:spChg chg="mod">
          <ac:chgData name="David Vachala" userId="91433487-0c4d-408d-9c05-4db9b7ff8fc7" providerId="ADAL" clId="{F2151F52-E25C-4097-AC06-B9C95A86F042}" dt="2024-01-17T11:00:29.763" v="222" actId="20577"/>
          <ac:spMkLst>
            <pc:docMk/>
            <pc:sldMk cId="1200456511" sldId="486"/>
            <ac:spMk id="14" creationId="{6E31850A-D536-41F0-9D96-7836AAC5E502}"/>
          </ac:spMkLst>
        </pc:spChg>
        <pc:spChg chg="mod">
          <ac:chgData name="David Vachala" userId="91433487-0c4d-408d-9c05-4db9b7ff8fc7" providerId="ADAL" clId="{F2151F52-E25C-4097-AC06-B9C95A86F042}" dt="2024-01-17T11:00:19.568" v="220" actId="27636"/>
          <ac:spMkLst>
            <pc:docMk/>
            <pc:sldMk cId="1200456511" sldId="486"/>
            <ac:spMk id="15" creationId="{039E4815-406A-447F-A41F-26286A4CD799}"/>
          </ac:spMkLst>
        </pc:spChg>
        <pc:picChg chg="mod">
          <ac:chgData name="David Vachala" userId="91433487-0c4d-408d-9c05-4db9b7ff8fc7" providerId="ADAL" clId="{F2151F52-E25C-4097-AC06-B9C95A86F042}" dt="2024-01-17T10:48:25.491" v="179"/>
          <ac:picMkLst>
            <pc:docMk/>
            <pc:sldMk cId="1200456511" sldId="486"/>
            <ac:picMk id="7" creationId="{B0BD3314-776A-44E8-9050-B1333A393952}"/>
          </ac:picMkLst>
        </pc:picChg>
      </pc:sldChg>
      <pc:sldChg chg="del">
        <pc:chgData name="David Vachala" userId="91433487-0c4d-408d-9c05-4db9b7ff8fc7" providerId="ADAL" clId="{F2151F52-E25C-4097-AC06-B9C95A86F042}" dt="2024-01-17T10:37:37.136" v="27" actId="47"/>
        <pc:sldMkLst>
          <pc:docMk/>
          <pc:sldMk cId="112250365" sldId="2147481081"/>
        </pc:sldMkLst>
      </pc:sldChg>
      <pc:sldChg chg="del">
        <pc:chgData name="David Vachala" userId="91433487-0c4d-408d-9c05-4db9b7ff8fc7" providerId="ADAL" clId="{F2151F52-E25C-4097-AC06-B9C95A86F042}" dt="2024-01-17T10:37:38.246" v="28" actId="47"/>
        <pc:sldMkLst>
          <pc:docMk/>
          <pc:sldMk cId="1866660961" sldId="2147481082"/>
        </pc:sldMkLst>
      </pc:sldChg>
      <pc:sldChg chg="del">
        <pc:chgData name="David Vachala" userId="91433487-0c4d-408d-9c05-4db9b7ff8fc7" providerId="ADAL" clId="{F2151F52-E25C-4097-AC06-B9C95A86F042}" dt="2024-01-17T10:37:39.940" v="29" actId="47"/>
        <pc:sldMkLst>
          <pc:docMk/>
          <pc:sldMk cId="2493889078" sldId="2147481083"/>
        </pc:sldMkLst>
      </pc:sldChg>
      <pc:sldChg chg="del">
        <pc:chgData name="David Vachala" userId="91433487-0c4d-408d-9c05-4db9b7ff8fc7" providerId="ADAL" clId="{F2151F52-E25C-4097-AC06-B9C95A86F042}" dt="2024-01-17T10:37:40.474" v="30" actId="47"/>
        <pc:sldMkLst>
          <pc:docMk/>
          <pc:sldMk cId="823084477" sldId="2147481084"/>
        </pc:sldMkLst>
      </pc:sldChg>
      <pc:sldChg chg="del">
        <pc:chgData name="David Vachala" userId="91433487-0c4d-408d-9c05-4db9b7ff8fc7" providerId="ADAL" clId="{F2151F52-E25C-4097-AC06-B9C95A86F042}" dt="2024-01-17T10:37:41.375" v="31" actId="47"/>
        <pc:sldMkLst>
          <pc:docMk/>
          <pc:sldMk cId="1242077361" sldId="2147481085"/>
        </pc:sldMkLst>
      </pc:sldChg>
      <pc:sldChg chg="del">
        <pc:chgData name="David Vachala" userId="91433487-0c4d-408d-9c05-4db9b7ff8fc7" providerId="ADAL" clId="{F2151F52-E25C-4097-AC06-B9C95A86F042}" dt="2024-01-17T10:37:55.878" v="32" actId="47"/>
        <pc:sldMkLst>
          <pc:docMk/>
          <pc:sldMk cId="4285989823" sldId="2147481086"/>
        </pc:sldMkLst>
      </pc:sldChg>
      <pc:sldChg chg="del">
        <pc:chgData name="David Vachala" userId="91433487-0c4d-408d-9c05-4db9b7ff8fc7" providerId="ADAL" clId="{F2151F52-E25C-4097-AC06-B9C95A86F042}" dt="2024-01-17T10:37:29.656" v="23" actId="47"/>
        <pc:sldMkLst>
          <pc:docMk/>
          <pc:sldMk cId="3814695147" sldId="2147481087"/>
        </pc:sldMkLst>
      </pc:sldChg>
      <pc:sldChg chg="del">
        <pc:chgData name="David Vachala" userId="91433487-0c4d-408d-9c05-4db9b7ff8fc7" providerId="ADAL" clId="{F2151F52-E25C-4097-AC06-B9C95A86F042}" dt="2024-01-17T10:37:32.235" v="24" actId="47"/>
        <pc:sldMkLst>
          <pc:docMk/>
          <pc:sldMk cId="880996310" sldId="2147481088"/>
        </pc:sldMkLst>
      </pc:sldChg>
      <pc:sldChg chg="del">
        <pc:chgData name="David Vachala" userId="91433487-0c4d-408d-9c05-4db9b7ff8fc7" providerId="ADAL" clId="{F2151F52-E25C-4097-AC06-B9C95A86F042}" dt="2024-01-17T10:37:32.863" v="25" actId="47"/>
        <pc:sldMkLst>
          <pc:docMk/>
          <pc:sldMk cId="622634651" sldId="2147481089"/>
        </pc:sldMkLst>
      </pc:sldChg>
      <pc:sldChg chg="del">
        <pc:chgData name="David Vachala" userId="91433487-0c4d-408d-9c05-4db9b7ff8fc7" providerId="ADAL" clId="{F2151F52-E25C-4097-AC06-B9C95A86F042}" dt="2024-01-17T10:38:04.586" v="34" actId="47"/>
        <pc:sldMkLst>
          <pc:docMk/>
          <pc:sldMk cId="3104547492" sldId="2147481090"/>
        </pc:sldMkLst>
      </pc:sldChg>
      <pc:sldChg chg="del">
        <pc:chgData name="David Vachala" userId="91433487-0c4d-408d-9c05-4db9b7ff8fc7" providerId="ADAL" clId="{F2151F52-E25C-4097-AC06-B9C95A86F042}" dt="2024-01-17T10:37:56.820" v="33" actId="47"/>
        <pc:sldMkLst>
          <pc:docMk/>
          <pc:sldMk cId="1640847533" sldId="2147481091"/>
        </pc:sldMkLst>
      </pc:sldChg>
      <pc:sldChg chg="del">
        <pc:chgData name="David Vachala" userId="91433487-0c4d-408d-9c05-4db9b7ff8fc7" providerId="ADAL" clId="{F2151F52-E25C-4097-AC06-B9C95A86F042}" dt="2024-01-17T10:37:19.872" v="12" actId="47"/>
        <pc:sldMkLst>
          <pc:docMk/>
          <pc:sldMk cId="1114401943" sldId="2147481092"/>
        </pc:sldMkLst>
      </pc:sldChg>
      <pc:sldChg chg="del">
        <pc:chgData name="David Vachala" userId="91433487-0c4d-408d-9c05-4db9b7ff8fc7" providerId="ADAL" clId="{F2151F52-E25C-4097-AC06-B9C95A86F042}" dt="2024-01-17T10:37:20.383" v="13" actId="47"/>
        <pc:sldMkLst>
          <pc:docMk/>
          <pc:sldMk cId="778085012" sldId="2147481093"/>
        </pc:sldMkLst>
      </pc:sldChg>
      <pc:sldChg chg="del">
        <pc:chgData name="David Vachala" userId="91433487-0c4d-408d-9c05-4db9b7ff8fc7" providerId="ADAL" clId="{F2151F52-E25C-4097-AC06-B9C95A86F042}" dt="2024-01-17T10:37:20.805" v="14" actId="47"/>
        <pc:sldMkLst>
          <pc:docMk/>
          <pc:sldMk cId="3978893456" sldId="2147481094"/>
        </pc:sldMkLst>
      </pc:sldChg>
      <pc:sldChg chg="del">
        <pc:chgData name="David Vachala" userId="91433487-0c4d-408d-9c05-4db9b7ff8fc7" providerId="ADAL" clId="{F2151F52-E25C-4097-AC06-B9C95A86F042}" dt="2024-01-17T10:37:21.266" v="15" actId="47"/>
        <pc:sldMkLst>
          <pc:docMk/>
          <pc:sldMk cId="3745998981" sldId="2147481095"/>
        </pc:sldMkLst>
      </pc:sldChg>
      <pc:sldChg chg="del">
        <pc:chgData name="David Vachala" userId="91433487-0c4d-408d-9c05-4db9b7ff8fc7" providerId="ADAL" clId="{F2151F52-E25C-4097-AC06-B9C95A86F042}" dt="2024-01-17T10:37:21.928" v="16" actId="47"/>
        <pc:sldMkLst>
          <pc:docMk/>
          <pc:sldMk cId="456667264" sldId="2147481096"/>
        </pc:sldMkLst>
      </pc:sldChg>
      <pc:sldChg chg="del">
        <pc:chgData name="David Vachala" userId="91433487-0c4d-408d-9c05-4db9b7ff8fc7" providerId="ADAL" clId="{F2151F52-E25C-4097-AC06-B9C95A86F042}" dt="2024-01-17T10:37:22.397" v="17" actId="47"/>
        <pc:sldMkLst>
          <pc:docMk/>
          <pc:sldMk cId="2773965381" sldId="2147481097"/>
        </pc:sldMkLst>
      </pc:sldChg>
      <pc:sldChg chg="del">
        <pc:chgData name="David Vachala" userId="91433487-0c4d-408d-9c05-4db9b7ff8fc7" providerId="ADAL" clId="{F2151F52-E25C-4097-AC06-B9C95A86F042}" dt="2024-01-17T10:37:22.960" v="18" actId="47"/>
        <pc:sldMkLst>
          <pc:docMk/>
          <pc:sldMk cId="1293309422" sldId="2147481098"/>
        </pc:sldMkLst>
      </pc:sldChg>
      <pc:sldChg chg="del">
        <pc:chgData name="David Vachala" userId="91433487-0c4d-408d-9c05-4db9b7ff8fc7" providerId="ADAL" clId="{F2151F52-E25C-4097-AC06-B9C95A86F042}" dt="2024-01-17T10:37:23.477" v="19" actId="47"/>
        <pc:sldMkLst>
          <pc:docMk/>
          <pc:sldMk cId="2719132873" sldId="2147481099"/>
        </pc:sldMkLst>
      </pc:sldChg>
      <pc:sldChg chg="del">
        <pc:chgData name="David Vachala" userId="91433487-0c4d-408d-9c05-4db9b7ff8fc7" providerId="ADAL" clId="{F2151F52-E25C-4097-AC06-B9C95A86F042}" dt="2024-01-17T10:37:24.027" v="20" actId="47"/>
        <pc:sldMkLst>
          <pc:docMk/>
          <pc:sldMk cId="2245045195" sldId="2147481103"/>
        </pc:sldMkLst>
      </pc:sldChg>
      <pc:sldChg chg="del">
        <pc:chgData name="David Vachala" userId="91433487-0c4d-408d-9c05-4db9b7ff8fc7" providerId="ADAL" clId="{F2151F52-E25C-4097-AC06-B9C95A86F042}" dt="2024-01-17T10:38:44.575" v="56" actId="47"/>
        <pc:sldMkLst>
          <pc:docMk/>
          <pc:sldMk cId="2921991950" sldId="2147481105"/>
        </pc:sldMkLst>
      </pc:sldChg>
      <pc:sldChg chg="del">
        <pc:chgData name="David Vachala" userId="91433487-0c4d-408d-9c05-4db9b7ff8fc7" providerId="ADAL" clId="{F2151F52-E25C-4097-AC06-B9C95A86F042}" dt="2024-01-17T10:37:17.114" v="7" actId="47"/>
        <pc:sldMkLst>
          <pc:docMk/>
          <pc:sldMk cId="3978713161" sldId="2147481106"/>
        </pc:sldMkLst>
      </pc:sldChg>
      <pc:sldChg chg="del">
        <pc:chgData name="David Vachala" userId="91433487-0c4d-408d-9c05-4db9b7ff8fc7" providerId="ADAL" clId="{F2151F52-E25C-4097-AC06-B9C95A86F042}" dt="2024-01-17T10:37:17.868" v="8" actId="47"/>
        <pc:sldMkLst>
          <pc:docMk/>
          <pc:sldMk cId="1952940507" sldId="2147481107"/>
        </pc:sldMkLst>
      </pc:sldChg>
      <pc:sldChg chg="del">
        <pc:chgData name="David Vachala" userId="91433487-0c4d-408d-9c05-4db9b7ff8fc7" providerId="ADAL" clId="{F2151F52-E25C-4097-AC06-B9C95A86F042}" dt="2024-01-17T10:37:18.330" v="9" actId="47"/>
        <pc:sldMkLst>
          <pc:docMk/>
          <pc:sldMk cId="3473419103" sldId="2147481108"/>
        </pc:sldMkLst>
      </pc:sldChg>
      <pc:sldChg chg="del">
        <pc:chgData name="David Vachala" userId="91433487-0c4d-408d-9c05-4db9b7ff8fc7" providerId="ADAL" clId="{F2151F52-E25C-4097-AC06-B9C95A86F042}" dt="2024-01-17T10:37:18.761" v="10" actId="47"/>
        <pc:sldMkLst>
          <pc:docMk/>
          <pc:sldMk cId="917635099" sldId="2147481109"/>
        </pc:sldMkLst>
      </pc:sldChg>
      <pc:sldChg chg="del">
        <pc:chgData name="David Vachala" userId="91433487-0c4d-408d-9c05-4db9b7ff8fc7" providerId="ADAL" clId="{F2151F52-E25C-4097-AC06-B9C95A86F042}" dt="2024-01-17T10:37:19.223" v="11" actId="47"/>
        <pc:sldMkLst>
          <pc:docMk/>
          <pc:sldMk cId="1786690757" sldId="2147481110"/>
        </pc:sldMkLst>
      </pc:sldChg>
      <pc:sldChg chg="del">
        <pc:chgData name="David Vachala" userId="91433487-0c4d-408d-9c05-4db9b7ff8fc7" providerId="ADAL" clId="{F2151F52-E25C-4097-AC06-B9C95A86F042}" dt="2024-01-17T10:37:24.625" v="21" actId="47"/>
        <pc:sldMkLst>
          <pc:docMk/>
          <pc:sldMk cId="710845896" sldId="2147481111"/>
        </pc:sldMkLst>
      </pc:sldChg>
      <pc:sldChg chg="del">
        <pc:chgData name="David Vachala" userId="91433487-0c4d-408d-9c05-4db9b7ff8fc7" providerId="ADAL" clId="{F2151F52-E25C-4097-AC06-B9C95A86F042}" dt="2024-01-17T10:37:25.185" v="22" actId="47"/>
        <pc:sldMkLst>
          <pc:docMk/>
          <pc:sldMk cId="3699962041" sldId="2147481112"/>
        </pc:sldMkLst>
      </pc:sldChg>
      <pc:sldChg chg="del">
        <pc:chgData name="David Vachala" userId="91433487-0c4d-408d-9c05-4db9b7ff8fc7" providerId="ADAL" clId="{F2151F52-E25C-4097-AC06-B9C95A86F042}" dt="2024-01-17T10:36:43.756" v="2" actId="47"/>
        <pc:sldMkLst>
          <pc:docMk/>
          <pc:sldMk cId="1962791399" sldId="2147481113"/>
        </pc:sldMkLst>
      </pc:sldChg>
      <pc:sldChg chg="new del">
        <pc:chgData name="David Vachala" userId="91433487-0c4d-408d-9c05-4db9b7ff8fc7" providerId="ADAL" clId="{F2151F52-E25C-4097-AC06-B9C95A86F042}" dt="2024-01-30T09:59:14.581" v="227" actId="47"/>
        <pc:sldMkLst>
          <pc:docMk/>
          <pc:sldMk cId="426670916" sldId="2147481114"/>
        </pc:sldMkLst>
      </pc:sldChg>
      <pc:sldChg chg="add del mod modShow">
        <pc:chgData name="David Vachala" userId="91433487-0c4d-408d-9c05-4db9b7ff8fc7" providerId="ADAL" clId="{F2151F52-E25C-4097-AC06-B9C95A86F042}" dt="2024-01-30T09:56:48.350" v="225" actId="47"/>
        <pc:sldMkLst>
          <pc:docMk/>
          <pc:sldMk cId="3099355931" sldId="2147481115"/>
        </pc:sldMkLst>
      </pc:sldChg>
      <pc:sldChg chg="modSp add mod">
        <pc:chgData name="David Vachala" userId="91433487-0c4d-408d-9c05-4db9b7ff8fc7" providerId="ADAL" clId="{F2151F52-E25C-4097-AC06-B9C95A86F042}" dt="2024-01-31T12:08:39.348" v="229" actId="20577"/>
        <pc:sldMkLst>
          <pc:docMk/>
          <pc:sldMk cId="3436352132" sldId="2147481116"/>
        </pc:sldMkLst>
        <pc:spChg chg="mod">
          <ac:chgData name="David Vachala" userId="91433487-0c4d-408d-9c05-4db9b7ff8fc7" providerId="ADAL" clId="{F2151F52-E25C-4097-AC06-B9C95A86F042}" dt="2024-01-31T12:08:39.348" v="229" actId="20577"/>
          <ac:spMkLst>
            <pc:docMk/>
            <pc:sldMk cId="3436352132" sldId="2147481116"/>
            <ac:spMk id="3" creationId="{E47C428C-0E87-7152-D9A2-CC8F0AFE3E05}"/>
          </ac:spMkLst>
        </pc:spChg>
      </pc:sldChg>
      <pc:sldChg chg="add">
        <pc:chgData name="David Vachala" userId="91433487-0c4d-408d-9c05-4db9b7ff8fc7" providerId="ADAL" clId="{F2151F52-E25C-4097-AC06-B9C95A86F042}" dt="2024-01-30T09:56:30.396" v="223"/>
        <pc:sldMkLst>
          <pc:docMk/>
          <pc:sldMk cId="3303770820" sldId="2147481117"/>
        </pc:sldMkLst>
      </pc:sldChg>
      <pc:sldChg chg="add">
        <pc:chgData name="David Vachala" userId="91433487-0c4d-408d-9c05-4db9b7ff8fc7" providerId="ADAL" clId="{F2151F52-E25C-4097-AC06-B9C95A86F042}" dt="2024-01-30T09:56:30.396" v="223"/>
        <pc:sldMkLst>
          <pc:docMk/>
          <pc:sldMk cId="2543545051" sldId="2147481118"/>
        </pc:sldMkLst>
      </pc:sldChg>
      <pc:sldChg chg="add">
        <pc:chgData name="David Vachala" userId="91433487-0c4d-408d-9c05-4db9b7ff8fc7" providerId="ADAL" clId="{F2151F52-E25C-4097-AC06-B9C95A86F042}" dt="2024-01-30T09:56:30.396" v="223"/>
        <pc:sldMkLst>
          <pc:docMk/>
          <pc:sldMk cId="1048578672" sldId="2147481119"/>
        </pc:sldMkLst>
      </pc:sldChg>
      <pc:sldChg chg="add">
        <pc:chgData name="David Vachala" userId="91433487-0c4d-408d-9c05-4db9b7ff8fc7" providerId="ADAL" clId="{F2151F52-E25C-4097-AC06-B9C95A86F042}" dt="2024-01-30T09:56:30.396" v="223"/>
        <pc:sldMkLst>
          <pc:docMk/>
          <pc:sldMk cId="1285163547" sldId="2147481120"/>
        </pc:sldMkLst>
      </pc:sldChg>
      <pc:sldChg chg="add">
        <pc:chgData name="David Vachala" userId="91433487-0c4d-408d-9c05-4db9b7ff8fc7" providerId="ADAL" clId="{F2151F52-E25C-4097-AC06-B9C95A86F042}" dt="2024-01-30T09:56:30.396" v="223"/>
        <pc:sldMkLst>
          <pc:docMk/>
          <pc:sldMk cId="2345846403" sldId="2147481121"/>
        </pc:sldMkLst>
      </pc:sldChg>
      <pc:sldChg chg="add">
        <pc:chgData name="David Vachala" userId="91433487-0c4d-408d-9c05-4db9b7ff8fc7" providerId="ADAL" clId="{F2151F52-E25C-4097-AC06-B9C95A86F042}" dt="2024-01-30T09:56:30.396" v="223"/>
        <pc:sldMkLst>
          <pc:docMk/>
          <pc:sldMk cId="3134386269" sldId="2147481122"/>
        </pc:sldMkLst>
      </pc:sldChg>
      <pc:sldChg chg="add">
        <pc:chgData name="David Vachala" userId="91433487-0c4d-408d-9c05-4db9b7ff8fc7" providerId="ADAL" clId="{F2151F52-E25C-4097-AC06-B9C95A86F042}" dt="2024-01-30T09:56:30.396" v="223"/>
        <pc:sldMkLst>
          <pc:docMk/>
          <pc:sldMk cId="607011244" sldId="2147481123"/>
        </pc:sldMkLst>
      </pc:sldChg>
      <pc:sldChg chg="add">
        <pc:chgData name="David Vachala" userId="91433487-0c4d-408d-9c05-4db9b7ff8fc7" providerId="ADAL" clId="{F2151F52-E25C-4097-AC06-B9C95A86F042}" dt="2024-01-30T09:56:30.396" v="223"/>
        <pc:sldMkLst>
          <pc:docMk/>
          <pc:sldMk cId="276686967" sldId="2147481124"/>
        </pc:sldMkLst>
      </pc:sldChg>
      <pc:sldChg chg="add">
        <pc:chgData name="David Vachala" userId="91433487-0c4d-408d-9c05-4db9b7ff8fc7" providerId="ADAL" clId="{F2151F52-E25C-4097-AC06-B9C95A86F042}" dt="2024-01-30T09:56:30.396" v="223"/>
        <pc:sldMkLst>
          <pc:docMk/>
          <pc:sldMk cId="3333405914" sldId="2147481125"/>
        </pc:sldMkLst>
      </pc:sldChg>
      <pc:sldChg chg="add">
        <pc:chgData name="David Vachala" userId="91433487-0c4d-408d-9c05-4db9b7ff8fc7" providerId="ADAL" clId="{F2151F52-E25C-4097-AC06-B9C95A86F042}" dt="2024-01-30T09:56:30.396" v="223"/>
        <pc:sldMkLst>
          <pc:docMk/>
          <pc:sldMk cId="796103808" sldId="2147481126"/>
        </pc:sldMkLst>
      </pc:sldChg>
      <pc:sldChg chg="add">
        <pc:chgData name="David Vachala" userId="91433487-0c4d-408d-9c05-4db9b7ff8fc7" providerId="ADAL" clId="{F2151F52-E25C-4097-AC06-B9C95A86F042}" dt="2024-01-30T09:56:30.396" v="223"/>
        <pc:sldMkLst>
          <pc:docMk/>
          <pc:sldMk cId="1726488593" sldId="2147481127"/>
        </pc:sldMkLst>
      </pc:sldChg>
      <pc:sldChg chg="add">
        <pc:chgData name="David Vachala" userId="91433487-0c4d-408d-9c05-4db9b7ff8fc7" providerId="ADAL" clId="{F2151F52-E25C-4097-AC06-B9C95A86F042}" dt="2024-01-30T09:56:30.396" v="223"/>
        <pc:sldMkLst>
          <pc:docMk/>
          <pc:sldMk cId="3081728183" sldId="2147481128"/>
        </pc:sldMkLst>
      </pc:sldChg>
      <pc:sldChg chg="add">
        <pc:chgData name="David Vachala" userId="91433487-0c4d-408d-9c05-4db9b7ff8fc7" providerId="ADAL" clId="{F2151F52-E25C-4097-AC06-B9C95A86F042}" dt="2024-01-30T09:56:30.396" v="223"/>
        <pc:sldMkLst>
          <pc:docMk/>
          <pc:sldMk cId="452953871" sldId="2147481129"/>
        </pc:sldMkLst>
      </pc:sldChg>
      <pc:sldChg chg="add">
        <pc:chgData name="David Vachala" userId="91433487-0c4d-408d-9c05-4db9b7ff8fc7" providerId="ADAL" clId="{F2151F52-E25C-4097-AC06-B9C95A86F042}" dt="2024-01-30T09:56:30.396" v="223"/>
        <pc:sldMkLst>
          <pc:docMk/>
          <pc:sldMk cId="1614352494" sldId="2147481130"/>
        </pc:sldMkLst>
      </pc:sldChg>
      <pc:sldChg chg="add">
        <pc:chgData name="David Vachala" userId="91433487-0c4d-408d-9c05-4db9b7ff8fc7" providerId="ADAL" clId="{F2151F52-E25C-4097-AC06-B9C95A86F042}" dt="2024-01-30T09:56:30.396" v="223"/>
        <pc:sldMkLst>
          <pc:docMk/>
          <pc:sldMk cId="1720776166" sldId="2147481131"/>
        </pc:sldMkLst>
      </pc:sldChg>
      <pc:sldChg chg="add">
        <pc:chgData name="David Vachala" userId="91433487-0c4d-408d-9c05-4db9b7ff8fc7" providerId="ADAL" clId="{F2151F52-E25C-4097-AC06-B9C95A86F042}" dt="2024-01-30T09:56:30.396" v="223"/>
        <pc:sldMkLst>
          <pc:docMk/>
          <pc:sldMk cId="3294496282" sldId="2147481133"/>
        </pc:sldMkLst>
      </pc:sldChg>
      <pc:sldChg chg="add">
        <pc:chgData name="David Vachala" userId="91433487-0c4d-408d-9c05-4db9b7ff8fc7" providerId="ADAL" clId="{F2151F52-E25C-4097-AC06-B9C95A86F042}" dt="2024-01-30T09:56:30.396" v="223"/>
        <pc:sldMkLst>
          <pc:docMk/>
          <pc:sldMk cId="3970326151" sldId="2147481134"/>
        </pc:sldMkLst>
      </pc:sldChg>
      <pc:sldChg chg="add">
        <pc:chgData name="David Vachala" userId="91433487-0c4d-408d-9c05-4db9b7ff8fc7" providerId="ADAL" clId="{F2151F52-E25C-4097-AC06-B9C95A86F042}" dt="2024-01-30T09:59:11.217" v="226"/>
        <pc:sldMkLst>
          <pc:docMk/>
          <pc:sldMk cId="3010739744" sldId="2147481135"/>
        </pc:sldMkLst>
      </pc:sldChg>
      <pc:sldChg chg="add">
        <pc:chgData name="David Vachala" userId="91433487-0c4d-408d-9c05-4db9b7ff8fc7" providerId="ADAL" clId="{F2151F52-E25C-4097-AC06-B9C95A86F042}" dt="2024-01-30T09:59:11.217" v="226"/>
        <pc:sldMkLst>
          <pc:docMk/>
          <pc:sldMk cId="2788938920" sldId="2147481136"/>
        </pc:sldMkLst>
      </pc:sldChg>
      <pc:sldChg chg="add">
        <pc:chgData name="David Vachala" userId="91433487-0c4d-408d-9c05-4db9b7ff8fc7" providerId="ADAL" clId="{F2151F52-E25C-4097-AC06-B9C95A86F042}" dt="2024-01-30T09:59:11.217" v="226"/>
        <pc:sldMkLst>
          <pc:docMk/>
          <pc:sldMk cId="3208619867" sldId="2147481137"/>
        </pc:sldMkLst>
      </pc:sldChg>
      <pc:sldChg chg="add">
        <pc:chgData name="David Vachala" userId="91433487-0c4d-408d-9c05-4db9b7ff8fc7" providerId="ADAL" clId="{F2151F52-E25C-4097-AC06-B9C95A86F042}" dt="2024-01-30T09:59:11.217" v="226"/>
        <pc:sldMkLst>
          <pc:docMk/>
          <pc:sldMk cId="1204040261" sldId="2147481138"/>
        </pc:sldMkLst>
      </pc:sldChg>
      <pc:sldChg chg="add">
        <pc:chgData name="David Vachala" userId="91433487-0c4d-408d-9c05-4db9b7ff8fc7" providerId="ADAL" clId="{F2151F52-E25C-4097-AC06-B9C95A86F042}" dt="2024-01-30T09:59:11.217" v="226"/>
        <pc:sldMkLst>
          <pc:docMk/>
          <pc:sldMk cId="3509219730" sldId="2147481139"/>
        </pc:sldMkLst>
      </pc:sldChg>
      <pc:sldChg chg="add">
        <pc:chgData name="David Vachala" userId="91433487-0c4d-408d-9c05-4db9b7ff8fc7" providerId="ADAL" clId="{F2151F52-E25C-4097-AC06-B9C95A86F042}" dt="2024-01-30T09:59:11.217" v="226"/>
        <pc:sldMkLst>
          <pc:docMk/>
          <pc:sldMk cId="1231445767" sldId="2147481140"/>
        </pc:sldMkLst>
      </pc:sldChg>
      <pc:sldChg chg="add">
        <pc:chgData name="David Vachala" userId="91433487-0c4d-408d-9c05-4db9b7ff8fc7" providerId="ADAL" clId="{F2151F52-E25C-4097-AC06-B9C95A86F042}" dt="2024-01-30T09:59:11.217" v="226"/>
        <pc:sldMkLst>
          <pc:docMk/>
          <pc:sldMk cId="644901334" sldId="2147481141"/>
        </pc:sldMkLst>
      </pc:sldChg>
      <pc:sldChg chg="add">
        <pc:chgData name="David Vachala" userId="91433487-0c4d-408d-9c05-4db9b7ff8fc7" providerId="ADAL" clId="{F2151F52-E25C-4097-AC06-B9C95A86F042}" dt="2024-01-30T09:59:11.217" v="226"/>
        <pc:sldMkLst>
          <pc:docMk/>
          <pc:sldMk cId="4169967297" sldId="2147481142"/>
        </pc:sldMkLst>
      </pc:sldChg>
      <pc:sldChg chg="add">
        <pc:chgData name="David Vachala" userId="91433487-0c4d-408d-9c05-4db9b7ff8fc7" providerId="ADAL" clId="{F2151F52-E25C-4097-AC06-B9C95A86F042}" dt="2024-01-30T09:59:11.217" v="226"/>
        <pc:sldMkLst>
          <pc:docMk/>
          <pc:sldMk cId="4082234827" sldId="2147481143"/>
        </pc:sldMkLst>
      </pc:sldChg>
      <pc:sldChg chg="add">
        <pc:chgData name="David Vachala" userId="91433487-0c4d-408d-9c05-4db9b7ff8fc7" providerId="ADAL" clId="{F2151F52-E25C-4097-AC06-B9C95A86F042}" dt="2024-01-30T09:59:11.217" v="226"/>
        <pc:sldMkLst>
          <pc:docMk/>
          <pc:sldMk cId="1873069063" sldId="2147481144"/>
        </pc:sldMkLst>
      </pc:sldChg>
      <pc:sldChg chg="modSp mod">
        <pc:chgData name="David Vachala" userId="91433487-0c4d-408d-9c05-4db9b7ff8fc7" providerId="ADAL" clId="{F2151F52-E25C-4097-AC06-B9C95A86F042}" dt="2024-01-31T10:55:40.581" v="228" actId="20577"/>
        <pc:sldMkLst>
          <pc:docMk/>
          <pc:sldMk cId="2105490297" sldId="2147481150"/>
        </pc:sldMkLst>
        <pc:spChg chg="mod">
          <ac:chgData name="David Vachala" userId="91433487-0c4d-408d-9c05-4db9b7ff8fc7" providerId="ADAL" clId="{F2151F52-E25C-4097-AC06-B9C95A86F042}" dt="2024-01-31T10:55:40.581" v="228" actId="20577"/>
          <ac:spMkLst>
            <pc:docMk/>
            <pc:sldMk cId="2105490297" sldId="2147481150"/>
            <ac:spMk id="3" creationId="{E47C428C-0E87-7152-D9A2-CC8F0AFE3E05}"/>
          </ac:spMkLst>
        </pc:spChg>
      </pc:sldChg>
      <pc:sldMasterChg chg="addSldLayout delSldLayout">
        <pc:chgData name="David Vachala" userId="91433487-0c4d-408d-9c05-4db9b7ff8fc7" providerId="ADAL" clId="{F2151F52-E25C-4097-AC06-B9C95A86F042}" dt="2024-01-17T10:37:25.185" v="22" actId="47"/>
        <pc:sldMasterMkLst>
          <pc:docMk/>
          <pc:sldMasterMk cId="2885650283" sldId="2147483648"/>
        </pc:sldMasterMkLst>
        <pc:sldLayoutChg chg="add del">
          <pc:chgData name="David Vachala" userId="91433487-0c4d-408d-9c05-4db9b7ff8fc7" providerId="ADAL" clId="{F2151F52-E25C-4097-AC06-B9C95A86F042}" dt="2024-01-17T10:37:08.453" v="6" actId="2696"/>
          <pc:sldLayoutMkLst>
            <pc:docMk/>
            <pc:sldMasterMk cId="2885650283" sldId="2147483648"/>
            <pc:sldLayoutMk cId="1440509040" sldId="2147483662"/>
          </pc:sldLayoutMkLst>
        </pc:sldLayoutChg>
        <pc:sldLayoutChg chg="del">
          <pc:chgData name="David Vachala" userId="91433487-0c4d-408d-9c05-4db9b7ff8fc7" providerId="ADAL" clId="{F2151F52-E25C-4097-AC06-B9C95A86F042}" dt="2024-01-17T10:37:25.185" v="22" actId="47"/>
          <pc:sldLayoutMkLst>
            <pc:docMk/>
            <pc:sldMasterMk cId="2885650283" sldId="2147483648"/>
            <pc:sldLayoutMk cId="726174866" sldId="214748368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D30E3-7F68-44F2-9A16-5AF120CA555D}" type="datetimeFigureOut">
              <a:rPr lang="fr-FR" smtClean="0"/>
              <a:t>28/02/2024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CCB4B3-58DA-41FC-907F-0B30A54E3657}" type="slidenum">
              <a:rPr lang="fr-FR" smtClean="0"/>
              <a:t>‹N°›</a:t>
            </a:fld>
            <a:endParaRPr lang="fr-FR"/>
          </a:p>
        </p:txBody>
      </p:sp>
    </p:spTree>
    <p:extLst>
      <p:ext uri="{BB962C8B-B14F-4D97-AF65-F5344CB8AC3E}">
        <p14:creationId xmlns:p14="http://schemas.microsoft.com/office/powerpoint/2010/main" val="111368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Lien vers le call for speaker : https://forms.office.com/r/N18UUUK36p</a:t>
            </a: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3</a:t>
            </a:fld>
            <a:endParaRPr lang="fr-FR"/>
          </a:p>
        </p:txBody>
      </p:sp>
    </p:spTree>
    <p:extLst>
      <p:ext uri="{BB962C8B-B14F-4D97-AF65-F5344CB8AC3E}">
        <p14:creationId xmlns:p14="http://schemas.microsoft.com/office/powerpoint/2010/main" val="1799484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SQL : </a:t>
            </a:r>
          </a:p>
          <a:p>
            <a:endParaRPr lang="en-US" dirty="0"/>
          </a:p>
          <a:p>
            <a:r>
              <a:rPr lang="en-US" dirty="0"/>
              <a:t>-- 1 - Solutions</a:t>
            </a:r>
          </a:p>
          <a:p>
            <a:r>
              <a:rPr lang="en-US" dirty="0"/>
              <a:t>select </a:t>
            </a:r>
            <a:r>
              <a:rPr lang="en-US" dirty="0" err="1"/>
              <a:t>friendlyname</a:t>
            </a:r>
            <a:r>
              <a:rPr lang="en-US" dirty="0"/>
              <a:t> ,</a:t>
            </a:r>
            <a:r>
              <a:rPr lang="en-US" dirty="0" err="1"/>
              <a:t>publisheridname</a:t>
            </a:r>
            <a:r>
              <a:rPr lang="en-US" dirty="0"/>
              <a:t>,* from solution </a:t>
            </a:r>
          </a:p>
          <a:p>
            <a:r>
              <a:rPr lang="en-US" dirty="0"/>
              <a:t>where description like '%JPP%'</a:t>
            </a:r>
          </a:p>
          <a:p>
            <a:endParaRPr lang="en-US" dirty="0"/>
          </a:p>
          <a:p>
            <a:r>
              <a:rPr lang="en-US" dirty="0"/>
              <a:t>-- 2 - </a:t>
            </a:r>
            <a:r>
              <a:rPr lang="en-US" dirty="0" err="1"/>
              <a:t>SolutionComponent</a:t>
            </a:r>
            <a:endParaRPr lang="en-US" dirty="0"/>
          </a:p>
          <a:p>
            <a:r>
              <a:rPr lang="en-US" dirty="0"/>
              <a:t>select SC.*</a:t>
            </a:r>
          </a:p>
          <a:p>
            <a:r>
              <a:rPr lang="en-US" dirty="0"/>
              <a:t>from </a:t>
            </a:r>
            <a:r>
              <a:rPr lang="en-US" dirty="0" err="1"/>
              <a:t>solutioncomponent</a:t>
            </a:r>
            <a:r>
              <a:rPr lang="en-US" dirty="0"/>
              <a:t> SC</a:t>
            </a:r>
          </a:p>
          <a:p>
            <a:r>
              <a:rPr lang="en-US" dirty="0"/>
              <a:t>inner join solution S on </a:t>
            </a:r>
            <a:r>
              <a:rPr lang="en-US" dirty="0" err="1"/>
              <a:t>S.solutionid</a:t>
            </a:r>
            <a:r>
              <a:rPr lang="en-US" dirty="0"/>
              <a:t>=</a:t>
            </a:r>
            <a:r>
              <a:rPr lang="en-US" dirty="0" err="1"/>
              <a:t>SC.solutionid</a:t>
            </a:r>
            <a:endParaRPr lang="en-US" dirty="0"/>
          </a:p>
          <a:p>
            <a:r>
              <a:rPr lang="en-US" dirty="0"/>
              <a:t>where </a:t>
            </a:r>
            <a:r>
              <a:rPr lang="en-US" dirty="0" err="1"/>
              <a:t>S.friendlyname</a:t>
            </a:r>
            <a:r>
              <a:rPr lang="en-US" dirty="0"/>
              <a:t>='Demo1'</a:t>
            </a:r>
          </a:p>
          <a:p>
            <a:endParaRPr lang="en-US" dirty="0"/>
          </a:p>
          <a:p>
            <a:r>
              <a:rPr lang="en-US" dirty="0"/>
              <a:t>  -- 2 sources </a:t>
            </a:r>
            <a:r>
              <a:rPr lang="en-US" dirty="0" err="1"/>
              <a:t>facons</a:t>
            </a:r>
            <a:r>
              <a:rPr lang="en-US" dirty="0"/>
              <a:t> de </a:t>
            </a:r>
            <a:r>
              <a:rPr lang="en-US" dirty="0" err="1"/>
              <a:t>voir</a:t>
            </a:r>
            <a:r>
              <a:rPr lang="en-US" dirty="0"/>
              <a:t> les </a:t>
            </a:r>
            <a:r>
              <a:rPr lang="en-US" dirty="0" err="1"/>
              <a:t>composants</a:t>
            </a:r>
            <a:r>
              <a:rPr lang="en-US" dirty="0"/>
              <a:t> :</a:t>
            </a:r>
          </a:p>
          <a:p>
            <a:r>
              <a:rPr lang="en-US" dirty="0"/>
              <a:t>    -- https://learn.microsoft.com/en-us/previous-versions/dynamicscrm-2016/developers-guide/mt608054(v=crm.8)?redirectedfrom=MSDN</a:t>
            </a:r>
          </a:p>
          <a:p>
            <a:r>
              <a:rPr lang="en-US" dirty="0"/>
              <a:t>    -- https://github.com/MscrmTools/MscrmTools.SolutionLayersExplorer/blob/main/MscrmTools.SolutionLayersExplorer/AppCode/Enums.cs</a:t>
            </a:r>
          </a:p>
          <a:p>
            <a:r>
              <a:rPr lang="en-US" dirty="0"/>
              <a:t>    select top 1000 </a:t>
            </a:r>
            <a:r>
              <a:rPr lang="en-US" dirty="0" err="1"/>
              <a:t>objecttypecode,name</a:t>
            </a:r>
            <a:r>
              <a:rPr lang="en-US" dirty="0"/>
              <a:t>--,* </a:t>
            </a:r>
          </a:p>
          <a:p>
            <a:r>
              <a:rPr lang="en-US" dirty="0"/>
              <a:t>    from </a:t>
            </a:r>
            <a:r>
              <a:rPr lang="en-US" dirty="0" err="1"/>
              <a:t>solutioncomponentdefinition</a:t>
            </a:r>
            <a:endParaRPr lang="en-US" dirty="0"/>
          </a:p>
          <a:p>
            <a:r>
              <a:rPr lang="en-US" dirty="0"/>
              <a:t>    --where </a:t>
            </a:r>
            <a:r>
              <a:rPr lang="en-US" dirty="0" err="1"/>
              <a:t>objecttypecode</a:t>
            </a:r>
            <a:r>
              <a:rPr lang="en-US" dirty="0"/>
              <a:t>=10090</a:t>
            </a:r>
          </a:p>
          <a:p>
            <a:endParaRPr lang="en-US" dirty="0"/>
          </a:p>
          <a:p>
            <a:r>
              <a:rPr lang="en-US" dirty="0"/>
              <a:t>-- 3 - Workflow</a:t>
            </a:r>
          </a:p>
          <a:p>
            <a:r>
              <a:rPr lang="en-US" dirty="0"/>
              <a:t>select W.name, </a:t>
            </a:r>
            <a:r>
              <a:rPr lang="en-US" dirty="0" err="1"/>
              <a:t>W.category</a:t>
            </a:r>
            <a:r>
              <a:rPr lang="en-US" dirty="0"/>
              <a:t>, W.categoryname,W.clientdata,W.*</a:t>
            </a:r>
          </a:p>
          <a:p>
            <a:r>
              <a:rPr lang="en-US" dirty="0"/>
              <a:t>from </a:t>
            </a:r>
            <a:r>
              <a:rPr lang="en-US" dirty="0" err="1"/>
              <a:t>solutioncomponent</a:t>
            </a:r>
            <a:r>
              <a:rPr lang="en-US" dirty="0"/>
              <a:t> SC</a:t>
            </a:r>
          </a:p>
          <a:p>
            <a:r>
              <a:rPr lang="en-US" dirty="0"/>
              <a:t>inner join solution S on </a:t>
            </a:r>
            <a:r>
              <a:rPr lang="en-US" dirty="0" err="1"/>
              <a:t>S.solutionid</a:t>
            </a:r>
            <a:r>
              <a:rPr lang="en-US" dirty="0"/>
              <a:t>=</a:t>
            </a:r>
            <a:r>
              <a:rPr lang="en-US" dirty="0" err="1"/>
              <a:t>SC.solutionid</a:t>
            </a:r>
            <a:endParaRPr lang="en-US" dirty="0"/>
          </a:p>
          <a:p>
            <a:r>
              <a:rPr lang="en-US" dirty="0"/>
              <a:t>inner join workflow W on </a:t>
            </a:r>
            <a:r>
              <a:rPr lang="en-US" dirty="0" err="1"/>
              <a:t>W.workflowid</a:t>
            </a:r>
            <a:r>
              <a:rPr lang="en-US" dirty="0"/>
              <a:t>=</a:t>
            </a:r>
            <a:r>
              <a:rPr lang="en-US" dirty="0" err="1"/>
              <a:t>SC.objectid</a:t>
            </a:r>
            <a:endParaRPr lang="en-US" dirty="0"/>
          </a:p>
          <a:p>
            <a:r>
              <a:rPr lang="en-US" dirty="0"/>
              <a:t>where </a:t>
            </a:r>
            <a:r>
              <a:rPr lang="en-US" dirty="0" err="1"/>
              <a:t>S.friendlyname</a:t>
            </a:r>
            <a:r>
              <a:rPr lang="en-US" dirty="0"/>
              <a:t>='Demo1'</a:t>
            </a:r>
          </a:p>
          <a:p>
            <a:endParaRPr lang="en-US" dirty="0"/>
          </a:p>
          <a:p>
            <a:r>
              <a:rPr lang="en-US" dirty="0"/>
              <a:t>-- 4 - </a:t>
            </a:r>
            <a:r>
              <a:rPr lang="en-US" dirty="0" err="1"/>
              <a:t>Connexion</a:t>
            </a:r>
            <a:r>
              <a:rPr lang="en-US" dirty="0"/>
              <a:t> </a:t>
            </a:r>
            <a:r>
              <a:rPr lang="en-US" dirty="0" err="1"/>
              <a:t>Références</a:t>
            </a:r>
            <a:endParaRPr lang="en-US" dirty="0"/>
          </a:p>
          <a:p>
            <a:r>
              <a:rPr lang="en-US" dirty="0"/>
              <a:t>select CR.*</a:t>
            </a:r>
          </a:p>
          <a:p>
            <a:r>
              <a:rPr lang="en-US" dirty="0"/>
              <a:t>from </a:t>
            </a:r>
            <a:r>
              <a:rPr lang="en-US" dirty="0" err="1"/>
              <a:t>connectionreference</a:t>
            </a:r>
            <a:r>
              <a:rPr lang="en-US" dirty="0"/>
              <a:t> CR</a:t>
            </a:r>
          </a:p>
          <a:p>
            <a:r>
              <a:rPr lang="en-US" dirty="0"/>
              <a:t>inner join </a:t>
            </a:r>
            <a:r>
              <a:rPr lang="en-US" dirty="0" err="1"/>
              <a:t>solutioncomponent</a:t>
            </a:r>
            <a:r>
              <a:rPr lang="en-US" dirty="0"/>
              <a:t> SC on </a:t>
            </a:r>
            <a:r>
              <a:rPr lang="en-US" dirty="0" err="1"/>
              <a:t>SC.objectid</a:t>
            </a:r>
            <a:r>
              <a:rPr lang="en-US" dirty="0"/>
              <a:t>=</a:t>
            </a:r>
            <a:r>
              <a:rPr lang="en-US" dirty="0" err="1"/>
              <a:t>CR.connectionreferenceid</a:t>
            </a:r>
            <a:endParaRPr lang="en-US" dirty="0"/>
          </a:p>
          <a:p>
            <a:r>
              <a:rPr lang="en-US" dirty="0"/>
              <a:t>inner join solution S on </a:t>
            </a:r>
            <a:r>
              <a:rPr lang="en-US" dirty="0" err="1"/>
              <a:t>S.solutionid</a:t>
            </a:r>
            <a:r>
              <a:rPr lang="en-US" dirty="0"/>
              <a:t>=</a:t>
            </a:r>
            <a:r>
              <a:rPr lang="en-US" dirty="0" err="1"/>
              <a:t>SC.solutionid</a:t>
            </a:r>
            <a:endParaRPr lang="en-US" dirty="0"/>
          </a:p>
          <a:p>
            <a:r>
              <a:rPr lang="en-US" dirty="0"/>
              <a:t>where </a:t>
            </a:r>
            <a:r>
              <a:rPr lang="en-US" dirty="0" err="1"/>
              <a:t>S.friendlyname</a:t>
            </a:r>
            <a:r>
              <a:rPr lang="en-US" dirty="0"/>
              <a:t>='Demo1'</a:t>
            </a:r>
          </a:p>
          <a:p>
            <a:endParaRPr lang="en-US" dirty="0"/>
          </a:p>
          <a:p>
            <a:r>
              <a:rPr lang="en-US" dirty="0"/>
              <a:t>  --&gt; ppt type de </a:t>
            </a:r>
            <a:r>
              <a:rPr lang="en-US" dirty="0" err="1"/>
              <a:t>composants</a:t>
            </a:r>
            <a:r>
              <a:rPr lang="en-US" dirty="0"/>
              <a:t> et tables </a:t>
            </a:r>
            <a:r>
              <a:rPr lang="en-US" dirty="0" err="1"/>
              <a:t>associées</a:t>
            </a:r>
            <a:endParaRPr lang="en-US" dirty="0"/>
          </a:p>
          <a:p>
            <a:r>
              <a:rPr lang="en-US" dirty="0"/>
              <a:t>  </a:t>
            </a:r>
          </a:p>
          <a:p>
            <a:r>
              <a:rPr lang="en-US" dirty="0"/>
              <a:t>-- 5 - </a:t>
            </a:r>
            <a:r>
              <a:rPr lang="en-US" dirty="0" err="1"/>
              <a:t>Entité</a:t>
            </a:r>
            <a:endParaRPr lang="en-US" dirty="0"/>
          </a:p>
          <a:p>
            <a:r>
              <a:rPr lang="en-US" dirty="0"/>
              <a:t>select E.name,S.friendlyname--,E.*</a:t>
            </a:r>
          </a:p>
          <a:p>
            <a:r>
              <a:rPr lang="en-US" dirty="0"/>
              <a:t>from </a:t>
            </a:r>
            <a:r>
              <a:rPr lang="en-US" dirty="0" err="1"/>
              <a:t>solutioncomponent</a:t>
            </a:r>
            <a:r>
              <a:rPr lang="en-US" dirty="0"/>
              <a:t> SC</a:t>
            </a:r>
          </a:p>
          <a:p>
            <a:r>
              <a:rPr lang="en-US" dirty="0"/>
              <a:t>inner join solution S on </a:t>
            </a:r>
            <a:r>
              <a:rPr lang="en-US" dirty="0" err="1"/>
              <a:t>S.solutionid</a:t>
            </a:r>
            <a:r>
              <a:rPr lang="en-US" dirty="0"/>
              <a:t>=</a:t>
            </a:r>
            <a:r>
              <a:rPr lang="en-US" dirty="0" err="1"/>
              <a:t>SC.solutionid</a:t>
            </a:r>
            <a:endParaRPr lang="en-US" dirty="0"/>
          </a:p>
          <a:p>
            <a:r>
              <a:rPr lang="en-US" dirty="0"/>
              <a:t>inner join entity E on </a:t>
            </a:r>
            <a:r>
              <a:rPr lang="en-US" dirty="0" err="1"/>
              <a:t>E.entityid</a:t>
            </a:r>
            <a:r>
              <a:rPr lang="en-US" dirty="0"/>
              <a:t>=</a:t>
            </a:r>
            <a:r>
              <a:rPr lang="en-US" dirty="0" err="1"/>
              <a:t>SC.objectid</a:t>
            </a:r>
            <a:endParaRPr lang="en-US" dirty="0"/>
          </a:p>
          <a:p>
            <a:r>
              <a:rPr lang="en-US" dirty="0"/>
              <a:t>where </a:t>
            </a:r>
            <a:r>
              <a:rPr lang="en-US" dirty="0" err="1"/>
              <a:t>S.friendlyname</a:t>
            </a:r>
            <a:r>
              <a:rPr lang="en-US" dirty="0"/>
              <a:t> like 'Demo%'</a:t>
            </a:r>
          </a:p>
          <a:p>
            <a:endParaRPr lang="en-US" dirty="0"/>
          </a:p>
          <a:p>
            <a:r>
              <a:rPr lang="en-US" dirty="0"/>
              <a:t>-- 6 - Pour le </a:t>
            </a:r>
            <a:r>
              <a:rPr lang="en-US" dirty="0" err="1"/>
              <a:t>cas</a:t>
            </a:r>
            <a:r>
              <a:rPr lang="en-US" dirty="0"/>
              <a:t> des </a:t>
            </a:r>
            <a:r>
              <a:rPr lang="en-US" dirty="0" err="1"/>
              <a:t>entités</a:t>
            </a:r>
            <a:r>
              <a:rPr lang="en-US" dirty="0"/>
              <a:t>, </a:t>
            </a:r>
            <a:r>
              <a:rPr lang="en-US" dirty="0" err="1"/>
              <a:t>cas</a:t>
            </a:r>
            <a:r>
              <a:rPr lang="en-US" dirty="0"/>
              <a:t> metadata</a:t>
            </a:r>
          </a:p>
          <a:p>
            <a:r>
              <a:rPr lang="en-US" dirty="0"/>
              <a:t>select E.changetrackingenabled,E.*</a:t>
            </a:r>
          </a:p>
          <a:p>
            <a:r>
              <a:rPr lang="en-US" dirty="0"/>
              <a:t>from </a:t>
            </a:r>
            <a:r>
              <a:rPr lang="en-US" dirty="0" err="1"/>
              <a:t>solutioncomponent</a:t>
            </a:r>
            <a:r>
              <a:rPr lang="en-US" dirty="0"/>
              <a:t> SC</a:t>
            </a:r>
          </a:p>
          <a:p>
            <a:r>
              <a:rPr lang="en-US" dirty="0"/>
              <a:t>inner join solution S on </a:t>
            </a:r>
            <a:r>
              <a:rPr lang="en-US" dirty="0" err="1"/>
              <a:t>S.solutionid</a:t>
            </a:r>
            <a:r>
              <a:rPr lang="en-US" dirty="0"/>
              <a:t>=</a:t>
            </a:r>
            <a:r>
              <a:rPr lang="en-US" dirty="0" err="1"/>
              <a:t>SC.solutionid</a:t>
            </a:r>
            <a:endParaRPr lang="en-US" dirty="0"/>
          </a:p>
          <a:p>
            <a:r>
              <a:rPr lang="en-US" dirty="0"/>
              <a:t>inner join </a:t>
            </a:r>
            <a:r>
              <a:rPr lang="en-US" dirty="0" err="1"/>
              <a:t>metadata.entity</a:t>
            </a:r>
            <a:r>
              <a:rPr lang="en-US" dirty="0"/>
              <a:t> E on </a:t>
            </a:r>
            <a:r>
              <a:rPr lang="en-US" dirty="0" err="1"/>
              <a:t>E.metadataid</a:t>
            </a:r>
            <a:r>
              <a:rPr lang="en-US" dirty="0"/>
              <a:t>=</a:t>
            </a:r>
            <a:r>
              <a:rPr lang="en-US" dirty="0" err="1"/>
              <a:t>SC.objectid</a:t>
            </a:r>
            <a:endParaRPr lang="en-US" dirty="0"/>
          </a:p>
          <a:p>
            <a:r>
              <a:rPr lang="en-US" dirty="0"/>
              <a:t>where </a:t>
            </a:r>
            <a:r>
              <a:rPr lang="en-US" dirty="0" err="1"/>
              <a:t>S.friendlyname</a:t>
            </a:r>
            <a:r>
              <a:rPr lang="en-US" dirty="0"/>
              <a:t>='Demo1'</a:t>
            </a:r>
          </a:p>
          <a:p>
            <a:endParaRPr lang="en-US" dirty="0"/>
          </a:p>
          <a:p>
            <a:r>
              <a:rPr lang="en-US" dirty="0"/>
              <a:t>-- 7 - </a:t>
            </a:r>
            <a:r>
              <a:rPr lang="en-US" dirty="0" err="1"/>
              <a:t>Récupération</a:t>
            </a:r>
            <a:r>
              <a:rPr lang="en-US" dirty="0"/>
              <a:t> du fetch XML --&gt; Workflow </a:t>
            </a:r>
            <a:r>
              <a:rPr lang="en-US" dirty="0" err="1"/>
              <a:t>SendTeamsMessage</a:t>
            </a:r>
            <a:endParaRPr lang="en-US" dirty="0"/>
          </a:p>
          <a:p>
            <a:endParaRPr lang="en-US" dirty="0"/>
          </a:p>
          <a:p>
            <a:r>
              <a:rPr lang="en-US" dirty="0"/>
              <a:t>-- 8 - Lister les </a:t>
            </a:r>
            <a:r>
              <a:rPr lang="en-US" dirty="0" err="1"/>
              <a:t>références</a:t>
            </a:r>
            <a:r>
              <a:rPr lang="en-US" dirty="0"/>
              <a:t> de </a:t>
            </a:r>
            <a:r>
              <a:rPr lang="en-US" dirty="0" err="1"/>
              <a:t>connexion</a:t>
            </a:r>
            <a:r>
              <a:rPr lang="en-US" dirty="0"/>
              <a:t> qui </a:t>
            </a:r>
            <a:r>
              <a:rPr lang="en-US" dirty="0" err="1"/>
              <a:t>sont</a:t>
            </a:r>
            <a:r>
              <a:rPr lang="en-US" dirty="0"/>
              <a:t> dans 2 solutions</a:t>
            </a:r>
          </a:p>
          <a:p>
            <a:endParaRPr lang="en-US" dirty="0"/>
          </a:p>
          <a:p>
            <a:r>
              <a:rPr lang="en-US" dirty="0"/>
              <a:t>    -- </a:t>
            </a:r>
            <a:r>
              <a:rPr lang="en-US" dirty="0" err="1"/>
              <a:t>Références</a:t>
            </a:r>
            <a:r>
              <a:rPr lang="en-US" dirty="0"/>
              <a:t> de </a:t>
            </a:r>
            <a:r>
              <a:rPr lang="en-US" dirty="0" err="1"/>
              <a:t>connexion</a:t>
            </a:r>
            <a:r>
              <a:rPr lang="en-US" dirty="0"/>
              <a:t> qui </a:t>
            </a:r>
            <a:r>
              <a:rPr lang="en-US" dirty="0" err="1"/>
              <a:t>sont</a:t>
            </a:r>
            <a:r>
              <a:rPr lang="en-US" dirty="0"/>
              <a:t> dans </a:t>
            </a:r>
            <a:r>
              <a:rPr lang="en-US" dirty="0" err="1"/>
              <a:t>plusieurs</a:t>
            </a:r>
            <a:r>
              <a:rPr lang="en-US" dirty="0"/>
              <a:t> solutions avec le nom des solutions</a:t>
            </a:r>
          </a:p>
          <a:p>
            <a:r>
              <a:rPr lang="en-US" dirty="0"/>
              <a:t>    SELECT </a:t>
            </a:r>
            <a:r>
              <a:rPr lang="en-US" dirty="0" err="1"/>
              <a:t>CR.connectionreferencelogicalname</a:t>
            </a:r>
            <a:r>
              <a:rPr lang="en-US" dirty="0"/>
              <a:t>, </a:t>
            </a:r>
            <a:r>
              <a:rPr lang="en-US" dirty="0" err="1"/>
              <a:t>S.friendlyname</a:t>
            </a:r>
            <a:endParaRPr lang="en-US" dirty="0"/>
          </a:p>
          <a:p>
            <a:r>
              <a:rPr lang="en-US" dirty="0"/>
              <a:t>    FROM </a:t>
            </a:r>
            <a:r>
              <a:rPr lang="en-US" dirty="0" err="1"/>
              <a:t>solutioncomponent</a:t>
            </a:r>
            <a:r>
              <a:rPr lang="en-US" dirty="0"/>
              <a:t> SC</a:t>
            </a:r>
          </a:p>
          <a:p>
            <a:r>
              <a:rPr lang="en-US" dirty="0"/>
              <a:t>    JOIN </a:t>
            </a:r>
            <a:r>
              <a:rPr lang="en-US" dirty="0" err="1"/>
              <a:t>connectionreference</a:t>
            </a:r>
            <a:r>
              <a:rPr lang="en-US" dirty="0"/>
              <a:t> CR ON </a:t>
            </a:r>
            <a:r>
              <a:rPr lang="en-US" dirty="0" err="1"/>
              <a:t>CR.connectionreferenceid</a:t>
            </a:r>
            <a:r>
              <a:rPr lang="en-US" dirty="0"/>
              <a:t> = </a:t>
            </a:r>
            <a:r>
              <a:rPr lang="en-US" dirty="0" err="1"/>
              <a:t>SC.objectid</a:t>
            </a:r>
            <a:r>
              <a:rPr lang="en-US" dirty="0"/>
              <a:t> </a:t>
            </a:r>
          </a:p>
          <a:p>
            <a:r>
              <a:rPr lang="en-US" dirty="0"/>
              <a:t>    JOIN solution S ON </a:t>
            </a:r>
            <a:r>
              <a:rPr lang="en-US" dirty="0" err="1"/>
              <a:t>S.solutionid</a:t>
            </a:r>
            <a:r>
              <a:rPr lang="en-US" dirty="0"/>
              <a:t> = </a:t>
            </a:r>
            <a:r>
              <a:rPr lang="en-US" dirty="0" err="1"/>
              <a:t>SC.solutionid</a:t>
            </a:r>
            <a:r>
              <a:rPr lang="en-US" dirty="0"/>
              <a:t>  and </a:t>
            </a:r>
            <a:r>
              <a:rPr lang="en-US" dirty="0" err="1"/>
              <a:t>S.uniquename</a:t>
            </a:r>
            <a:r>
              <a:rPr lang="en-US" dirty="0"/>
              <a:t> != 'Active' and </a:t>
            </a:r>
            <a:r>
              <a:rPr lang="en-US" dirty="0" err="1"/>
              <a:t>S.uniquename</a:t>
            </a:r>
            <a:r>
              <a:rPr lang="en-US" dirty="0"/>
              <a:t> != 'Default' and </a:t>
            </a:r>
            <a:r>
              <a:rPr lang="en-US" dirty="0" err="1"/>
              <a:t>S.isvisible</a:t>
            </a:r>
            <a:r>
              <a:rPr lang="en-US" dirty="0"/>
              <a:t> = 1</a:t>
            </a:r>
          </a:p>
          <a:p>
            <a:r>
              <a:rPr lang="en-US" dirty="0"/>
              <a:t>    WHERE EXISTS( </a:t>
            </a:r>
          </a:p>
          <a:p>
            <a:r>
              <a:rPr lang="en-US" dirty="0"/>
              <a:t>        -- De la </a:t>
            </a:r>
            <a:r>
              <a:rPr lang="en-US" dirty="0" err="1"/>
              <a:t>précédente</a:t>
            </a:r>
            <a:r>
              <a:rPr lang="en-US" dirty="0"/>
              <a:t> </a:t>
            </a:r>
            <a:r>
              <a:rPr lang="en-US" dirty="0" err="1"/>
              <a:t>requete</a:t>
            </a:r>
            <a:r>
              <a:rPr lang="en-US" dirty="0"/>
              <a:t>, </a:t>
            </a:r>
            <a:r>
              <a:rPr lang="en-US" dirty="0" err="1"/>
              <a:t>compte</a:t>
            </a:r>
            <a:r>
              <a:rPr lang="en-US" dirty="0"/>
              <a:t> les </a:t>
            </a:r>
            <a:r>
              <a:rPr lang="en-US" dirty="0" err="1"/>
              <a:t>lignes</a:t>
            </a:r>
            <a:r>
              <a:rPr lang="en-US" dirty="0"/>
              <a:t> qui </a:t>
            </a:r>
            <a:r>
              <a:rPr lang="en-US" dirty="0" err="1"/>
              <a:t>sont</a:t>
            </a:r>
            <a:r>
              <a:rPr lang="en-US" dirty="0"/>
              <a:t> </a:t>
            </a:r>
            <a:r>
              <a:rPr lang="en-US" dirty="0" err="1"/>
              <a:t>en</a:t>
            </a:r>
            <a:r>
              <a:rPr lang="en-US" dirty="0"/>
              <a:t> double avec la </a:t>
            </a:r>
            <a:r>
              <a:rPr lang="en-US" dirty="0" err="1"/>
              <a:t>clé</a:t>
            </a:r>
            <a:r>
              <a:rPr lang="en-US" dirty="0"/>
              <a:t> CR</a:t>
            </a:r>
          </a:p>
          <a:p>
            <a:r>
              <a:rPr lang="en-US" dirty="0"/>
              <a:t>        SELECT 1</a:t>
            </a:r>
          </a:p>
          <a:p>
            <a:r>
              <a:rPr lang="en-US" dirty="0"/>
              <a:t>        FROM </a:t>
            </a:r>
            <a:r>
              <a:rPr lang="en-US" dirty="0" err="1"/>
              <a:t>solutioncomponent</a:t>
            </a:r>
            <a:r>
              <a:rPr lang="en-US" dirty="0"/>
              <a:t> SC2</a:t>
            </a:r>
          </a:p>
          <a:p>
            <a:r>
              <a:rPr lang="en-US" dirty="0"/>
              <a:t>        JOIN </a:t>
            </a:r>
            <a:r>
              <a:rPr lang="en-US" dirty="0" err="1"/>
              <a:t>connectionreference</a:t>
            </a:r>
            <a:r>
              <a:rPr lang="en-US" dirty="0"/>
              <a:t> CR2 ON CR2.connectionreferenceid = SC2.objectid </a:t>
            </a:r>
          </a:p>
          <a:p>
            <a:r>
              <a:rPr lang="en-US" dirty="0"/>
              <a:t>        JOIN solution S2 ON S2.solutionid = SC2.solutionid  and S2.uniquename != 'Active' and S2.uniquename != 'Default' and S2.isvisible = 1</a:t>
            </a:r>
          </a:p>
          <a:p>
            <a:r>
              <a:rPr lang="en-US" dirty="0"/>
              <a:t>        WHERE CR2.connectionreferenceid=</a:t>
            </a:r>
            <a:r>
              <a:rPr lang="en-US" dirty="0" err="1"/>
              <a:t>CR.connectionreferenceid</a:t>
            </a:r>
            <a:endParaRPr lang="en-US" dirty="0"/>
          </a:p>
          <a:p>
            <a:r>
              <a:rPr lang="en-US" dirty="0"/>
              <a:t>        group by CR2.connectionreferenceid, CR2.connectionreferencelogicalname</a:t>
            </a:r>
          </a:p>
          <a:p>
            <a:r>
              <a:rPr lang="en-US" dirty="0"/>
              <a:t>        having count(*)&gt;1</a:t>
            </a:r>
          </a:p>
          <a:p>
            <a:r>
              <a:rPr lang="en-US" dirty="0"/>
              <a:t>        )</a:t>
            </a:r>
          </a:p>
          <a:p>
            <a:endParaRPr lang="en-US" dirty="0"/>
          </a:p>
          <a:p>
            <a:endParaRPr lang="fr-FR" dirty="0"/>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7</a:t>
            </a:fld>
            <a:endParaRPr lang="fr-FR"/>
          </a:p>
        </p:txBody>
      </p:sp>
    </p:spTree>
    <p:extLst>
      <p:ext uri="{BB962C8B-B14F-4D97-AF65-F5344CB8AC3E}">
        <p14:creationId xmlns:p14="http://schemas.microsoft.com/office/powerpoint/2010/main" val="2409400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12</a:t>
            </a:fld>
            <a:endParaRPr lang="fr-FR"/>
          </a:p>
        </p:txBody>
      </p:sp>
    </p:spTree>
    <p:extLst>
      <p:ext uri="{BB962C8B-B14F-4D97-AF65-F5344CB8AC3E}">
        <p14:creationId xmlns:p14="http://schemas.microsoft.com/office/powerpoint/2010/main" val="1518355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13</a:t>
            </a:fld>
            <a:endParaRPr lang="fr-FR"/>
          </a:p>
        </p:txBody>
      </p:sp>
    </p:spTree>
    <p:extLst>
      <p:ext uri="{BB962C8B-B14F-4D97-AF65-F5344CB8AC3E}">
        <p14:creationId xmlns:p14="http://schemas.microsoft.com/office/powerpoint/2010/main" val="2549635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Lien vers l’enquête : https://forms.office.com/r/pP1P8Lq4tw </a:t>
            </a:r>
          </a:p>
        </p:txBody>
      </p:sp>
      <p:sp>
        <p:nvSpPr>
          <p:cNvPr id="4" name="Espace réservé du numéro de diapositive 3"/>
          <p:cNvSpPr>
            <a:spLocks noGrp="1"/>
          </p:cNvSpPr>
          <p:nvPr>
            <p:ph type="sldNum" sz="quarter" idx="5"/>
          </p:nvPr>
        </p:nvSpPr>
        <p:spPr/>
        <p:txBody>
          <a:bodyPr/>
          <a:lstStyle/>
          <a:p>
            <a:fld id="{E1CCB4B3-58DA-41FC-907F-0B30A54E3657}" type="slidenum">
              <a:rPr lang="fr-FR" smtClean="0"/>
              <a:t>22</a:t>
            </a:fld>
            <a:endParaRPr lang="fr-FR"/>
          </a:p>
        </p:txBody>
      </p:sp>
    </p:spTree>
    <p:extLst>
      <p:ext uri="{BB962C8B-B14F-4D97-AF65-F5344CB8AC3E}">
        <p14:creationId xmlns:p14="http://schemas.microsoft.com/office/powerpoint/2010/main" val="37197928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15" name="Espace réservé pour une image  14">
            <a:extLst>
              <a:ext uri="{FF2B5EF4-FFF2-40B4-BE49-F238E27FC236}">
                <a16:creationId xmlns:a16="http://schemas.microsoft.com/office/drawing/2014/main" id="{6ED7C7AA-EAB6-4940-BAF2-DD1894950BA8}"/>
              </a:ext>
            </a:extLst>
          </p:cNvPr>
          <p:cNvSpPr>
            <a:spLocks noGrp="1"/>
          </p:cNvSpPr>
          <p:nvPr>
            <p:ph type="pic" sz="quarter" idx="13"/>
          </p:nvPr>
        </p:nvSpPr>
        <p:spPr>
          <a:xfrm>
            <a:off x="0" y="0"/>
            <a:ext cx="7825160" cy="6858000"/>
          </a:xfrm>
          <a:solidFill>
            <a:schemeClr val="bg2">
              <a:lumMod val="90000"/>
            </a:schemeClr>
          </a:solidFill>
        </p:spPr>
        <p:txBody>
          <a:bodyPr/>
          <a:lstStyle/>
          <a:p>
            <a:endParaRPr lang="fr-FR"/>
          </a:p>
        </p:txBody>
      </p:sp>
      <p:sp>
        <p:nvSpPr>
          <p:cNvPr id="2" name="Titre 1">
            <a:extLst>
              <a:ext uri="{FF2B5EF4-FFF2-40B4-BE49-F238E27FC236}">
                <a16:creationId xmlns:a16="http://schemas.microsoft.com/office/drawing/2014/main" id="{0E27C6E0-BCC8-4423-8ACC-C857DFE83435}"/>
              </a:ext>
            </a:extLst>
          </p:cNvPr>
          <p:cNvSpPr>
            <a:spLocks noGrp="1"/>
          </p:cNvSpPr>
          <p:nvPr>
            <p:ph type="ctrTitle"/>
          </p:nvPr>
        </p:nvSpPr>
        <p:spPr>
          <a:xfrm>
            <a:off x="4038600" y="1122363"/>
            <a:ext cx="7825160" cy="2387600"/>
          </a:xfrm>
          <a:solidFill>
            <a:srgbClr val="742774">
              <a:alpha val="50000"/>
            </a:srgbClr>
          </a:solidFill>
        </p:spPr>
        <p:txBody>
          <a:bodyPr anchor="b"/>
          <a:lstStyle>
            <a:lvl1pPr algn="l">
              <a:defRPr sz="6000">
                <a:solidFill>
                  <a:schemeClr val="bg1"/>
                </a:solidFill>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1B1A65C3-787A-4A5D-A4D3-CD6DAD9277A6}"/>
              </a:ext>
            </a:extLst>
          </p:cNvPr>
          <p:cNvSpPr>
            <a:spLocks noGrp="1"/>
          </p:cNvSpPr>
          <p:nvPr>
            <p:ph type="subTitle" idx="1" hasCustomPrompt="1"/>
          </p:nvPr>
        </p:nvSpPr>
        <p:spPr>
          <a:xfrm>
            <a:off x="4038600" y="3602038"/>
            <a:ext cx="7825160" cy="1213802"/>
          </a:xfrm>
          <a:solidFill>
            <a:srgbClr val="0066FF">
              <a:alpha val="50000"/>
            </a:srgbClr>
          </a:solidFill>
        </p:spPr>
        <p:txBody>
          <a:bodyPr>
            <a:normAutofit/>
          </a:bodyPr>
          <a:lstStyle>
            <a:lvl1pPr marL="0" indent="0" algn="l">
              <a:spcBef>
                <a:spcPts val="2400"/>
              </a:spcBef>
              <a:spcAft>
                <a:spcPts val="2400"/>
              </a:spcAft>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 ou supprimez-le</a:t>
            </a:r>
          </a:p>
        </p:txBody>
      </p:sp>
      <p:sp>
        <p:nvSpPr>
          <p:cNvPr id="6" name="Espace réservé du numéro de diapositive 5">
            <a:extLst>
              <a:ext uri="{FF2B5EF4-FFF2-40B4-BE49-F238E27FC236}">
                <a16:creationId xmlns:a16="http://schemas.microsoft.com/office/drawing/2014/main" id="{014C4D40-3A4D-43E6-941F-5F04BDDB5D7D}"/>
              </a:ext>
            </a:extLst>
          </p:cNvPr>
          <p:cNvSpPr>
            <a:spLocks noGrp="1"/>
          </p:cNvSpPr>
          <p:nvPr>
            <p:ph type="sldNum" sz="quarter" idx="12"/>
          </p:nvPr>
        </p:nvSpPr>
        <p:spPr/>
        <p:txBody>
          <a:bodyPr/>
          <a:lstStyle/>
          <a:p>
            <a:fld id="{F2D2C361-7486-4AB1-8DE5-A0E4E1B2CF91}" type="slidenum">
              <a:rPr lang="fr-FR" smtClean="0"/>
              <a:t>‹N°›</a:t>
            </a:fld>
            <a:endParaRPr lang="fr-FR"/>
          </a:p>
        </p:txBody>
      </p:sp>
      <p:pic>
        <p:nvPicPr>
          <p:cNvPr id="9" name="Image 8">
            <a:extLst>
              <a:ext uri="{FF2B5EF4-FFF2-40B4-BE49-F238E27FC236}">
                <a16:creationId xmlns:a16="http://schemas.microsoft.com/office/drawing/2014/main" id="{4D7A35C5-6941-489A-BD05-C230E63E72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5128" y="153892"/>
            <a:ext cx="441263" cy="441263"/>
          </a:xfrm>
          <a:prstGeom prst="rect">
            <a:avLst/>
          </a:prstGeom>
        </p:spPr>
      </p:pic>
      <p:pic>
        <p:nvPicPr>
          <p:cNvPr id="10" name="Image 9">
            <a:extLst>
              <a:ext uri="{FF2B5EF4-FFF2-40B4-BE49-F238E27FC236}">
                <a16:creationId xmlns:a16="http://schemas.microsoft.com/office/drawing/2014/main" id="{B5281243-7A0C-406C-BD2E-9AF43C825A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937660" y="283219"/>
            <a:ext cx="1015201" cy="221574"/>
          </a:xfrm>
          <a:prstGeom prst="rect">
            <a:avLst/>
          </a:prstGeom>
        </p:spPr>
      </p:pic>
      <p:pic>
        <p:nvPicPr>
          <p:cNvPr id="11" name="Image 10" descr="Une image contenant texte, signe, clipart&#10;&#10;Description générée automatiquement">
            <a:extLst>
              <a:ext uri="{FF2B5EF4-FFF2-40B4-BE49-F238E27FC236}">
                <a16:creationId xmlns:a16="http://schemas.microsoft.com/office/drawing/2014/main" id="{ADA651E0-2FAB-4126-BDCB-C7F9C9ECE6C3}"/>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30689" y="156953"/>
            <a:ext cx="803698" cy="478999"/>
          </a:xfrm>
          <a:prstGeom prst="rect">
            <a:avLst/>
          </a:prstGeom>
        </p:spPr>
      </p:pic>
    </p:spTree>
    <p:extLst>
      <p:ext uri="{BB962C8B-B14F-4D97-AF65-F5344CB8AC3E}">
        <p14:creationId xmlns:p14="http://schemas.microsoft.com/office/powerpoint/2010/main" val="3931758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15" name="Espace réservé pour une image  14">
            <a:extLst>
              <a:ext uri="{FF2B5EF4-FFF2-40B4-BE49-F238E27FC236}">
                <a16:creationId xmlns:a16="http://schemas.microsoft.com/office/drawing/2014/main" id="{6ED7C7AA-EAB6-4940-BAF2-DD1894950BA8}"/>
              </a:ext>
            </a:extLst>
          </p:cNvPr>
          <p:cNvSpPr>
            <a:spLocks noGrp="1"/>
          </p:cNvSpPr>
          <p:nvPr>
            <p:ph type="pic" sz="quarter" idx="13"/>
          </p:nvPr>
        </p:nvSpPr>
        <p:spPr>
          <a:xfrm>
            <a:off x="0" y="0"/>
            <a:ext cx="7825160" cy="6858000"/>
          </a:xfrm>
          <a:solidFill>
            <a:schemeClr val="bg2">
              <a:lumMod val="90000"/>
            </a:schemeClr>
          </a:solidFill>
        </p:spPr>
        <p:txBody>
          <a:bodyPr/>
          <a:lstStyle/>
          <a:p>
            <a:endParaRPr lang="fr-FR"/>
          </a:p>
        </p:txBody>
      </p:sp>
      <p:sp>
        <p:nvSpPr>
          <p:cNvPr id="16" name="Larme 15">
            <a:extLst>
              <a:ext uri="{FF2B5EF4-FFF2-40B4-BE49-F238E27FC236}">
                <a16:creationId xmlns:a16="http://schemas.microsoft.com/office/drawing/2014/main" id="{F5531C26-F9C2-4F79-9C24-5220848E14C1}"/>
              </a:ext>
            </a:extLst>
          </p:cNvPr>
          <p:cNvSpPr/>
          <p:nvPr userDrawn="1"/>
        </p:nvSpPr>
        <p:spPr>
          <a:xfrm>
            <a:off x="5328359" y="0"/>
            <a:ext cx="6858000" cy="6858000"/>
          </a:xfrm>
          <a:prstGeom prst="teardrop">
            <a:avLst/>
          </a:prstGeom>
          <a:solidFill>
            <a:srgbClr val="742774">
              <a:alpha val="50000"/>
            </a:srgbClr>
          </a:solidFill>
          <a:ln w="76200">
            <a:solidFill>
              <a:srgbClr val="742774"/>
            </a:solidFill>
            <a:extLst>
              <a:ext uri="{C807C97D-BFC1-408E-A445-0C87EB9F89A2}">
                <ask:lineSketchStyleProps xmlns:ask="http://schemas.microsoft.com/office/drawing/2018/sketchyshapes" sd="885916499">
                  <a:custGeom>
                    <a:avLst/>
                    <a:gdLst>
                      <a:gd name="connsiteX0" fmla="*/ 0 w 6858000"/>
                      <a:gd name="connsiteY0" fmla="*/ 3429000 h 6858000"/>
                      <a:gd name="connsiteX1" fmla="*/ 3429000 w 6858000"/>
                      <a:gd name="connsiteY1" fmla="*/ 0 h 6858000"/>
                      <a:gd name="connsiteX2" fmla="*/ 6858000 w 6858000"/>
                      <a:gd name="connsiteY2" fmla="*/ 0 h 6858000"/>
                      <a:gd name="connsiteX3" fmla="*/ 6858000 w 6858000"/>
                      <a:gd name="connsiteY3" fmla="*/ 3429000 h 6858000"/>
                      <a:gd name="connsiteX4" fmla="*/ 3429000 w 6858000"/>
                      <a:gd name="connsiteY4" fmla="*/ 6858000 h 6858000"/>
                      <a:gd name="connsiteX5" fmla="*/ 0 w 6858000"/>
                      <a:gd name="connsiteY5"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6858000" fill="none" extrusionOk="0">
                        <a:moveTo>
                          <a:pt x="0" y="3429000"/>
                        </a:moveTo>
                        <a:cubicBezTo>
                          <a:pt x="-356662" y="1537951"/>
                          <a:pt x="1694094" y="130777"/>
                          <a:pt x="3429000" y="0"/>
                        </a:cubicBezTo>
                        <a:cubicBezTo>
                          <a:pt x="3818563" y="135085"/>
                          <a:pt x="5184566" y="20046"/>
                          <a:pt x="6858000" y="0"/>
                        </a:cubicBezTo>
                        <a:cubicBezTo>
                          <a:pt x="6797011" y="1075024"/>
                          <a:pt x="6731433" y="2040130"/>
                          <a:pt x="6858000" y="3429000"/>
                        </a:cubicBezTo>
                        <a:cubicBezTo>
                          <a:pt x="6871904" y="5354278"/>
                          <a:pt x="5416245" y="6876334"/>
                          <a:pt x="3429000" y="6858000"/>
                        </a:cubicBezTo>
                        <a:cubicBezTo>
                          <a:pt x="1350129" y="6858872"/>
                          <a:pt x="-94981" y="5340109"/>
                          <a:pt x="0" y="3429000"/>
                        </a:cubicBezTo>
                        <a:close/>
                      </a:path>
                      <a:path w="6858000" h="6858000" stroke="0" extrusionOk="0">
                        <a:moveTo>
                          <a:pt x="0" y="3429000"/>
                        </a:moveTo>
                        <a:cubicBezTo>
                          <a:pt x="99255" y="1193223"/>
                          <a:pt x="1801419" y="107880"/>
                          <a:pt x="3429000" y="0"/>
                        </a:cubicBezTo>
                        <a:cubicBezTo>
                          <a:pt x="4719047" y="-11961"/>
                          <a:pt x="6308948" y="77667"/>
                          <a:pt x="6858000" y="0"/>
                        </a:cubicBezTo>
                        <a:cubicBezTo>
                          <a:pt x="6769526" y="764345"/>
                          <a:pt x="6962576" y="2324080"/>
                          <a:pt x="6858000" y="3429000"/>
                        </a:cubicBezTo>
                        <a:cubicBezTo>
                          <a:pt x="6809443" y="5076263"/>
                          <a:pt x="5372160" y="6946033"/>
                          <a:pt x="3429000" y="6858000"/>
                        </a:cubicBezTo>
                        <a:cubicBezTo>
                          <a:pt x="1701082" y="6587894"/>
                          <a:pt x="227572" y="5403162"/>
                          <a:pt x="0" y="34290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0E27C6E0-BCC8-4423-8ACC-C857DFE83435}"/>
              </a:ext>
            </a:extLst>
          </p:cNvPr>
          <p:cNvSpPr>
            <a:spLocks noGrp="1"/>
          </p:cNvSpPr>
          <p:nvPr>
            <p:ph type="ctrTitle"/>
          </p:nvPr>
        </p:nvSpPr>
        <p:spPr>
          <a:xfrm>
            <a:off x="6268720" y="868362"/>
            <a:ext cx="5595040" cy="2387600"/>
          </a:xfrm>
          <a:noFill/>
        </p:spPr>
        <p:txBody>
          <a:bodyPr anchor="b"/>
          <a:lstStyle>
            <a:lvl1pPr algn="l">
              <a:defRPr sz="6000">
                <a:solidFill>
                  <a:srgbClr val="742774"/>
                </a:solidFill>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1B1A65C3-787A-4A5D-A4D3-CD6DAD9277A6}"/>
              </a:ext>
            </a:extLst>
          </p:cNvPr>
          <p:cNvSpPr>
            <a:spLocks noGrp="1"/>
          </p:cNvSpPr>
          <p:nvPr>
            <p:ph type="subTitle" idx="1"/>
          </p:nvPr>
        </p:nvSpPr>
        <p:spPr>
          <a:xfrm>
            <a:off x="6268720" y="3602038"/>
            <a:ext cx="5595040" cy="1213802"/>
          </a:xfrm>
          <a:noFill/>
        </p:spPr>
        <p:txBody>
          <a:bodyPr>
            <a:normAutofit/>
          </a:bodyPr>
          <a:lstStyle>
            <a:lvl1pPr marL="0" indent="0" algn="l">
              <a:spcBef>
                <a:spcPts val="2400"/>
              </a:spcBef>
              <a:spcAft>
                <a:spcPts val="2400"/>
              </a:spcAft>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6" name="Espace réservé du numéro de diapositive 5">
            <a:extLst>
              <a:ext uri="{FF2B5EF4-FFF2-40B4-BE49-F238E27FC236}">
                <a16:creationId xmlns:a16="http://schemas.microsoft.com/office/drawing/2014/main" id="{014C4D40-3A4D-43E6-941F-5F04BDDB5D7D}"/>
              </a:ext>
            </a:extLst>
          </p:cNvPr>
          <p:cNvSpPr>
            <a:spLocks noGrp="1"/>
          </p:cNvSpPr>
          <p:nvPr>
            <p:ph type="sldNum" sz="quarter" idx="12"/>
          </p:nvPr>
        </p:nvSpPr>
        <p:spPr/>
        <p:txBody>
          <a:bodyPr/>
          <a:lstStyle/>
          <a:p>
            <a:fld id="{F2D2C361-7486-4AB1-8DE5-A0E4E1B2CF91}" type="slidenum">
              <a:rPr lang="fr-FR" smtClean="0"/>
              <a:t>‹N°›</a:t>
            </a:fld>
            <a:endParaRPr lang="fr-FR"/>
          </a:p>
        </p:txBody>
      </p:sp>
      <p:pic>
        <p:nvPicPr>
          <p:cNvPr id="9" name="Image 8">
            <a:extLst>
              <a:ext uri="{FF2B5EF4-FFF2-40B4-BE49-F238E27FC236}">
                <a16:creationId xmlns:a16="http://schemas.microsoft.com/office/drawing/2014/main" id="{4D7A35C5-6941-489A-BD05-C230E63E72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5128" y="153892"/>
            <a:ext cx="441263" cy="441263"/>
          </a:xfrm>
          <a:prstGeom prst="rect">
            <a:avLst/>
          </a:prstGeom>
        </p:spPr>
      </p:pic>
      <p:pic>
        <p:nvPicPr>
          <p:cNvPr id="10" name="Image 9">
            <a:extLst>
              <a:ext uri="{FF2B5EF4-FFF2-40B4-BE49-F238E27FC236}">
                <a16:creationId xmlns:a16="http://schemas.microsoft.com/office/drawing/2014/main" id="{B5281243-7A0C-406C-BD2E-9AF43C825A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937660" y="283219"/>
            <a:ext cx="1015201" cy="221574"/>
          </a:xfrm>
          <a:prstGeom prst="rect">
            <a:avLst/>
          </a:prstGeom>
        </p:spPr>
      </p:pic>
      <p:pic>
        <p:nvPicPr>
          <p:cNvPr id="11" name="Image 10" descr="Une image contenant texte, signe, clipart&#10;&#10;Description générée automatiquement">
            <a:extLst>
              <a:ext uri="{FF2B5EF4-FFF2-40B4-BE49-F238E27FC236}">
                <a16:creationId xmlns:a16="http://schemas.microsoft.com/office/drawing/2014/main" id="{ADA651E0-2FAB-4126-BDCB-C7F9C9ECE6C3}"/>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30689" y="156953"/>
            <a:ext cx="803698" cy="478999"/>
          </a:xfrm>
          <a:prstGeom prst="rect">
            <a:avLst/>
          </a:prstGeom>
        </p:spPr>
      </p:pic>
    </p:spTree>
    <p:extLst>
      <p:ext uri="{BB962C8B-B14F-4D97-AF65-F5344CB8AC3E}">
        <p14:creationId xmlns:p14="http://schemas.microsoft.com/office/powerpoint/2010/main" val="1440509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D7EF6EA1-278B-46E6-B1D1-3E3A676F29BE}"/>
              </a:ext>
            </a:extLst>
          </p:cNvPr>
          <p:cNvGrpSpPr/>
          <p:nvPr userDrawn="1"/>
        </p:nvGrpSpPr>
        <p:grpSpPr>
          <a:xfrm>
            <a:off x="0" y="185738"/>
            <a:ext cx="1262214" cy="927344"/>
            <a:chOff x="62249" y="880925"/>
            <a:chExt cx="2340716" cy="1719715"/>
          </a:xfrm>
        </p:grpSpPr>
        <p:pic>
          <p:nvPicPr>
            <p:cNvPr id="8" name="Graphique 7">
              <a:extLst>
                <a:ext uri="{FF2B5EF4-FFF2-40B4-BE49-F238E27FC236}">
                  <a16:creationId xmlns:a16="http://schemas.microsoft.com/office/drawing/2014/main" id="{FA306CA2-B68B-4667-85A7-EAA7B35AAF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545" y="880925"/>
              <a:ext cx="1490420" cy="1719715"/>
            </a:xfrm>
            <a:prstGeom prst="rect">
              <a:avLst/>
            </a:prstGeom>
          </p:spPr>
        </p:pic>
        <p:pic>
          <p:nvPicPr>
            <p:cNvPr id="9" name="Graphique 8">
              <a:extLst>
                <a:ext uri="{FF2B5EF4-FFF2-40B4-BE49-F238E27FC236}">
                  <a16:creationId xmlns:a16="http://schemas.microsoft.com/office/drawing/2014/main" id="{5EEBCE9D-DE8D-4BAE-A1FA-E74841C8C9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9530" y="1358320"/>
              <a:ext cx="1045045" cy="1205821"/>
            </a:xfrm>
            <a:prstGeom prst="rect">
              <a:avLst/>
            </a:prstGeom>
          </p:spPr>
        </p:pic>
        <p:pic>
          <p:nvPicPr>
            <p:cNvPr id="10" name="Graphique 9">
              <a:extLst>
                <a:ext uri="{FF2B5EF4-FFF2-40B4-BE49-F238E27FC236}">
                  <a16:creationId xmlns:a16="http://schemas.microsoft.com/office/drawing/2014/main" id="{72C6EE11-1A83-45F3-85CC-3C8EBBCC2D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49" y="1044479"/>
              <a:ext cx="794518" cy="916751"/>
            </a:xfrm>
            <a:prstGeom prst="rect">
              <a:avLst/>
            </a:prstGeom>
          </p:spPr>
        </p:pic>
      </p:grpSp>
      <p:sp>
        <p:nvSpPr>
          <p:cNvPr id="2" name="Titre 1">
            <a:extLst>
              <a:ext uri="{FF2B5EF4-FFF2-40B4-BE49-F238E27FC236}">
                <a16:creationId xmlns:a16="http://schemas.microsoft.com/office/drawing/2014/main" id="{3CD569BB-63D2-49B2-9214-320450B63D67}"/>
              </a:ext>
            </a:extLst>
          </p:cNvPr>
          <p:cNvSpPr>
            <a:spLocks noGrp="1"/>
          </p:cNvSpPr>
          <p:nvPr>
            <p:ph type="title"/>
          </p:nvPr>
        </p:nvSpPr>
        <p:spPr>
          <a:xfrm>
            <a:off x="554090" y="105503"/>
            <a:ext cx="10722812" cy="987898"/>
          </a:xfrm>
        </p:spPr>
        <p:txBody>
          <a:bodyPr/>
          <a:lstStyle>
            <a:lvl1pPr>
              <a:defRPr>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Espace réservé du contenu 2">
            <a:extLst>
              <a:ext uri="{FF2B5EF4-FFF2-40B4-BE49-F238E27FC236}">
                <a16:creationId xmlns:a16="http://schemas.microsoft.com/office/drawing/2014/main" id="{A795EC67-11F6-4955-A0F3-9EE6259AC156}"/>
              </a:ext>
            </a:extLst>
          </p:cNvPr>
          <p:cNvSpPr>
            <a:spLocks noGrp="1"/>
          </p:cNvSpPr>
          <p:nvPr>
            <p:ph idx="1"/>
          </p:nvPr>
        </p:nvSpPr>
        <p:spPr>
          <a:xfrm>
            <a:off x="554090" y="1483360"/>
            <a:ext cx="10799710" cy="4693603"/>
          </a:xfrm>
        </p:spPr>
        <p:txBody>
          <a:bodyPr/>
          <a:lstStyle>
            <a:lvl1pPr marL="457200" indent="-457200">
              <a:buFont typeface="Arial" panose="020B0604020202020204" pitchFamily="34" charset="0"/>
              <a:buChar char="•"/>
              <a:defRPr/>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C826D92A-F7FE-457F-ACB1-4E9297A17D5C}"/>
              </a:ext>
            </a:extLst>
          </p:cNvPr>
          <p:cNvSpPr>
            <a:spLocks noGrp="1"/>
          </p:cNvSpPr>
          <p:nvPr>
            <p:ph type="sldNum" sz="quarter" idx="12"/>
          </p:nvPr>
        </p:nvSpPr>
        <p:spPr/>
        <p:txBody>
          <a:bodyPr/>
          <a:lstStyle/>
          <a:p>
            <a:fld id="{F2D2C361-7486-4AB1-8DE5-A0E4E1B2CF91}" type="slidenum">
              <a:rPr lang="fr-FR" smtClean="0"/>
              <a:t>‹N°›</a:t>
            </a:fld>
            <a:endParaRPr lang="fr-FR"/>
          </a:p>
        </p:txBody>
      </p:sp>
    </p:spTree>
    <p:extLst>
      <p:ext uri="{BB962C8B-B14F-4D97-AF65-F5344CB8AC3E}">
        <p14:creationId xmlns:p14="http://schemas.microsoft.com/office/powerpoint/2010/main" val="2468172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6ECBA51-E5D7-4C79-9462-3F23E6C718C3}"/>
              </a:ext>
            </a:extLst>
          </p:cNvPr>
          <p:cNvSpPr>
            <a:spLocks noGrp="1"/>
          </p:cNvSpPr>
          <p:nvPr>
            <p:ph type="sldNum" sz="quarter" idx="12"/>
          </p:nvPr>
        </p:nvSpPr>
        <p:spPr/>
        <p:txBody>
          <a:bodyPr/>
          <a:lstStyle/>
          <a:p>
            <a:fld id="{F2D2C361-7486-4AB1-8DE5-A0E4E1B2CF91}" type="slidenum">
              <a:rPr lang="fr-FR" smtClean="0"/>
              <a:t>‹N°›</a:t>
            </a:fld>
            <a:endParaRPr lang="fr-FR"/>
          </a:p>
        </p:txBody>
      </p:sp>
    </p:spTree>
    <p:extLst>
      <p:ext uri="{BB962C8B-B14F-4D97-AF65-F5344CB8AC3E}">
        <p14:creationId xmlns:p14="http://schemas.microsoft.com/office/powerpoint/2010/main" val="1443775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209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651883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832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228126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08CFC-E16D-4639-89F4-24C4FECE51A7}"/>
              </a:ext>
            </a:extLst>
          </p:cNvPr>
          <p:cNvSpPr>
            <a:spLocks noGrp="1"/>
          </p:cNvSpPr>
          <p:nvPr>
            <p:ph type="title"/>
          </p:nvPr>
        </p:nvSpPr>
        <p:spPr>
          <a:xfrm>
            <a:off x="838200" y="365125"/>
            <a:ext cx="7784162" cy="1325563"/>
          </a:xfrm>
          <a:prstGeom prst="rect">
            <a:avLst/>
          </a:prstGeom>
        </p:spPr>
        <p:txBody>
          <a:bodyPr/>
          <a:lstStyle/>
          <a:p>
            <a:r>
              <a:rPr lang="fr-FR"/>
              <a:t>Modifiez le style du titre</a:t>
            </a:r>
          </a:p>
        </p:txBody>
      </p:sp>
      <p:pic>
        <p:nvPicPr>
          <p:cNvPr id="3" name="Image 2">
            <a:extLst>
              <a:ext uri="{FF2B5EF4-FFF2-40B4-BE49-F238E27FC236}">
                <a16:creationId xmlns:a16="http://schemas.microsoft.com/office/drawing/2014/main" id="{C9C4FB9E-2076-431C-8F98-F73665ED6B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4073" y="242736"/>
            <a:ext cx="668870" cy="668870"/>
          </a:xfrm>
          <a:prstGeom prst="rect">
            <a:avLst/>
          </a:prstGeom>
        </p:spPr>
      </p:pic>
      <p:pic>
        <p:nvPicPr>
          <p:cNvPr id="4" name="Image 3">
            <a:extLst>
              <a:ext uri="{FF2B5EF4-FFF2-40B4-BE49-F238E27FC236}">
                <a16:creationId xmlns:a16="http://schemas.microsoft.com/office/drawing/2014/main" id="{8FD6117A-F8A0-492C-9385-32D95CDE68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8999" b="39175"/>
          <a:stretch/>
        </p:blipFill>
        <p:spPr>
          <a:xfrm>
            <a:off x="9418879" y="437839"/>
            <a:ext cx="1538849" cy="335863"/>
          </a:xfrm>
          <a:prstGeom prst="rect">
            <a:avLst/>
          </a:prstGeom>
        </p:spPr>
      </p:pic>
      <p:pic>
        <p:nvPicPr>
          <p:cNvPr id="5" name="Image 4" descr="Une image contenant texte, signe, clipart&#10;&#10;Description générée automatiquement">
            <a:extLst>
              <a:ext uri="{FF2B5EF4-FFF2-40B4-BE49-F238E27FC236}">
                <a16:creationId xmlns:a16="http://schemas.microsoft.com/office/drawing/2014/main" id="{3FF43AB1-8C95-4714-BFA3-BDE70DD7F5C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62265" y="911606"/>
            <a:ext cx="1218251" cy="726070"/>
          </a:xfrm>
          <a:prstGeom prst="rect">
            <a:avLst/>
          </a:prstGeom>
        </p:spPr>
      </p:pic>
    </p:spTree>
    <p:extLst>
      <p:ext uri="{BB962C8B-B14F-4D97-AF65-F5344CB8AC3E}">
        <p14:creationId xmlns:p14="http://schemas.microsoft.com/office/powerpoint/2010/main" val="4005472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sv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 Id="rId14"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32EEF76C-50F2-4A75-9B6E-E785838ED01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88043" y="6318280"/>
            <a:ext cx="441263" cy="441263"/>
          </a:xfrm>
          <a:prstGeom prst="rect">
            <a:avLst/>
          </a:prstGeom>
        </p:spPr>
      </p:pic>
      <p:grpSp>
        <p:nvGrpSpPr>
          <p:cNvPr id="7" name="Groupe 6">
            <a:extLst>
              <a:ext uri="{FF2B5EF4-FFF2-40B4-BE49-F238E27FC236}">
                <a16:creationId xmlns:a16="http://schemas.microsoft.com/office/drawing/2014/main" id="{3066B553-CD53-4557-A085-4B91C9D44E77}"/>
              </a:ext>
            </a:extLst>
          </p:cNvPr>
          <p:cNvGrpSpPr/>
          <p:nvPr userDrawn="1"/>
        </p:nvGrpSpPr>
        <p:grpSpPr>
          <a:xfrm>
            <a:off x="10854071" y="5892678"/>
            <a:ext cx="1262214" cy="927344"/>
            <a:chOff x="62249" y="880925"/>
            <a:chExt cx="2340716" cy="1719715"/>
          </a:xfrm>
        </p:grpSpPr>
        <p:pic>
          <p:nvPicPr>
            <p:cNvPr id="8" name="Graphique 7">
              <a:extLst>
                <a:ext uri="{FF2B5EF4-FFF2-40B4-BE49-F238E27FC236}">
                  <a16:creationId xmlns:a16="http://schemas.microsoft.com/office/drawing/2014/main" id="{7C4A6E4E-0A96-484B-A6F3-7C106C474D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2545" y="880925"/>
              <a:ext cx="1490420" cy="1719715"/>
            </a:xfrm>
            <a:prstGeom prst="rect">
              <a:avLst/>
            </a:prstGeom>
          </p:spPr>
        </p:pic>
        <p:pic>
          <p:nvPicPr>
            <p:cNvPr id="9" name="Graphique 8">
              <a:extLst>
                <a:ext uri="{FF2B5EF4-FFF2-40B4-BE49-F238E27FC236}">
                  <a16:creationId xmlns:a16="http://schemas.microsoft.com/office/drawing/2014/main" id="{A26FA958-40F9-4B27-B436-4F54E5F558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9530" y="1358320"/>
              <a:ext cx="1045045" cy="1205821"/>
            </a:xfrm>
            <a:prstGeom prst="rect">
              <a:avLst/>
            </a:prstGeom>
          </p:spPr>
        </p:pic>
        <p:pic>
          <p:nvPicPr>
            <p:cNvPr id="10" name="Graphique 9">
              <a:extLst>
                <a:ext uri="{FF2B5EF4-FFF2-40B4-BE49-F238E27FC236}">
                  <a16:creationId xmlns:a16="http://schemas.microsoft.com/office/drawing/2014/main" id="{2652B242-5968-4711-8FF8-06EA56F1BA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249" y="1044479"/>
              <a:ext cx="794518" cy="916751"/>
            </a:xfrm>
            <a:prstGeom prst="rect">
              <a:avLst/>
            </a:prstGeom>
          </p:spPr>
        </p:pic>
      </p:grpSp>
      <p:sp>
        <p:nvSpPr>
          <p:cNvPr id="2" name="Espace réservé du titre 1">
            <a:extLst>
              <a:ext uri="{FF2B5EF4-FFF2-40B4-BE49-F238E27FC236}">
                <a16:creationId xmlns:a16="http://schemas.microsoft.com/office/drawing/2014/main" id="{D89A2700-9AEB-4CAD-AE52-0B78F2FD7B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630B74E-6624-4B10-A7CA-5A6B071C53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CA56C34A-064E-4B1D-89ED-CBACC2C6A7FE}"/>
              </a:ext>
            </a:extLst>
          </p:cNvPr>
          <p:cNvSpPr>
            <a:spLocks noGrp="1"/>
          </p:cNvSpPr>
          <p:nvPr>
            <p:ph type="sldNum" sz="quarter" idx="4"/>
          </p:nvPr>
        </p:nvSpPr>
        <p:spPr>
          <a:xfrm>
            <a:off x="11203693" y="6193423"/>
            <a:ext cx="911280" cy="369332"/>
          </a:xfrm>
          <a:prstGeom prst="rect">
            <a:avLst/>
          </a:prstGeom>
        </p:spPr>
        <p:txBody>
          <a:bodyPr vert="horz" wrap="square" lIns="91440" tIns="45720" rIns="91440" bIns="45720" rtlCol="0" anchor="ctr">
            <a:spAutoFit/>
          </a:bodyPr>
          <a:lstStyle>
            <a:lvl1pPr algn="ctr">
              <a:defRPr sz="1800">
                <a:solidFill>
                  <a:srgbClr val="742774"/>
                </a:solidFill>
                <a:latin typeface="Segoe UI Semibold" panose="020B0702040204020203" pitchFamily="34" charset="0"/>
                <a:cs typeface="Segoe UI Semibold" panose="020B0702040204020203" pitchFamily="34" charset="0"/>
              </a:defRPr>
            </a:lvl1pPr>
          </a:lstStyle>
          <a:p>
            <a:fld id="{F2D2C361-7486-4AB1-8DE5-A0E4E1B2CF91}" type="slidenum">
              <a:rPr lang="fr-FR" smtClean="0"/>
              <a:pPr/>
              <a:t>‹N°›</a:t>
            </a:fld>
            <a:endParaRPr lang="fr-FR"/>
          </a:p>
        </p:txBody>
      </p:sp>
      <p:pic>
        <p:nvPicPr>
          <p:cNvPr id="11" name="Image 10">
            <a:extLst>
              <a:ext uri="{FF2B5EF4-FFF2-40B4-BE49-F238E27FC236}">
                <a16:creationId xmlns:a16="http://schemas.microsoft.com/office/drawing/2014/main" id="{211A19E0-E4B9-44A6-A9E9-12B238AE8B33}"/>
              </a:ext>
            </a:extLst>
          </p:cNvPr>
          <p:cNvPicPr>
            <a:picLocks noChangeAspect="1"/>
          </p:cNvPicPr>
          <p:nvPr userDrawn="1"/>
        </p:nvPicPr>
        <p:blipFill>
          <a:blip r:embed="rId12"/>
          <a:stretch>
            <a:fillRect/>
          </a:stretch>
        </p:blipFill>
        <p:spPr>
          <a:xfrm>
            <a:off x="12414107" y="0"/>
            <a:ext cx="1285875" cy="2495550"/>
          </a:xfrm>
          <a:prstGeom prst="rect">
            <a:avLst/>
          </a:prstGeom>
        </p:spPr>
      </p:pic>
      <p:pic>
        <p:nvPicPr>
          <p:cNvPr id="12" name="Image 11">
            <a:extLst>
              <a:ext uri="{FF2B5EF4-FFF2-40B4-BE49-F238E27FC236}">
                <a16:creationId xmlns:a16="http://schemas.microsoft.com/office/drawing/2014/main" id="{E1C425CD-3228-472C-8496-CFEA253E09BD}"/>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t="38999" b="39175"/>
          <a:stretch/>
        </p:blipFill>
        <p:spPr>
          <a:xfrm>
            <a:off x="440575" y="6447607"/>
            <a:ext cx="1015201" cy="221574"/>
          </a:xfrm>
          <a:prstGeom prst="rect">
            <a:avLst/>
          </a:prstGeom>
        </p:spPr>
      </p:pic>
      <p:pic>
        <p:nvPicPr>
          <p:cNvPr id="14" name="Image 13" descr="Une image contenant texte, signe, clipart&#10;&#10;Description générée automatiquement">
            <a:extLst>
              <a:ext uri="{FF2B5EF4-FFF2-40B4-BE49-F238E27FC236}">
                <a16:creationId xmlns:a16="http://schemas.microsoft.com/office/drawing/2014/main" id="{8BBAF0DE-FACD-4907-B125-FAD27184D7E7}"/>
              </a:ext>
            </a:extLst>
          </p:cNvPr>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604" y="6321341"/>
            <a:ext cx="803698" cy="478999"/>
          </a:xfrm>
          <a:prstGeom prst="rect">
            <a:avLst/>
          </a:prstGeom>
        </p:spPr>
      </p:pic>
    </p:spTree>
    <p:extLst>
      <p:ext uri="{BB962C8B-B14F-4D97-AF65-F5344CB8AC3E}">
        <p14:creationId xmlns:p14="http://schemas.microsoft.com/office/powerpoint/2010/main" val="2885650283"/>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55" r:id="rId4"/>
    <p:sldLayoutId id="2147483664" r:id="rId5"/>
    <p:sldLayoutId id="2147483666"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Tx/>
        <a:buNone/>
        <a:defRPr sz="2800" kern="1200">
          <a:solidFill>
            <a:schemeClr val="tx1"/>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Clr>
          <a:srgbClr val="74277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2C81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B556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446658"/>
      </p:ext>
    </p:extLst>
  </p:cSld>
  <p:clrMap bg1="lt1" tx1="dk1" bg2="lt2" tx2="dk2" accent1="accent1" accent2="accent2" accent3="accent3" accent4="accent4" accent5="accent5" accent6="accent6" hlink="hlink" folHlink="folHlink"/>
  <p:sldLayoutIdLst>
    <p:sldLayoutId id="2147483663" r:id="rId1"/>
    <p:sldLayoutId id="2147483661" r:id="rId2"/>
    <p:sldLayoutId id="214748366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9.svg"/><Relationship Id="rId18" Type="http://schemas.openxmlformats.org/officeDocument/2006/relationships/image" Target="../media/image24.png"/><Relationship Id="rId26" Type="http://schemas.openxmlformats.org/officeDocument/2006/relationships/image" Target="../media/image30.png"/><Relationship Id="rId39" Type="http://schemas.microsoft.com/office/2007/relationships/hdphoto" Target="../media/hdphoto1.wdp"/><Relationship Id="rId21" Type="http://schemas.openxmlformats.org/officeDocument/2006/relationships/image" Target="../media/image27.svg"/><Relationship Id="rId34" Type="http://schemas.openxmlformats.org/officeDocument/2006/relationships/image" Target="../media/image38.png"/><Relationship Id="rId7" Type="http://schemas.openxmlformats.org/officeDocument/2006/relationships/image" Target="../media/image13.svg"/><Relationship Id="rId2" Type="http://schemas.openxmlformats.org/officeDocument/2006/relationships/image" Target="../media/image8.png"/><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3.svg"/><Relationship Id="rId41" Type="http://schemas.microsoft.com/office/2007/relationships/hdphoto" Target="../media/hdphoto2.wdp"/><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png"/><Relationship Id="rId32" Type="http://schemas.openxmlformats.org/officeDocument/2006/relationships/image" Target="../media/image36.png"/><Relationship Id="rId37" Type="http://schemas.openxmlformats.org/officeDocument/2006/relationships/image" Target="../media/image41.svg"/><Relationship Id="rId40" Type="http://schemas.openxmlformats.org/officeDocument/2006/relationships/image" Target="../media/image43.png"/><Relationship Id="rId5" Type="http://schemas.openxmlformats.org/officeDocument/2006/relationships/image" Target="../media/image11.svg"/><Relationship Id="rId15" Type="http://schemas.openxmlformats.org/officeDocument/2006/relationships/image" Target="../media/image21.svg"/><Relationship Id="rId23" Type="http://schemas.openxmlformats.org/officeDocument/2006/relationships/image" Target="../media/image29.svg"/><Relationship Id="rId28" Type="http://schemas.openxmlformats.org/officeDocument/2006/relationships/image" Target="../media/image32.png"/><Relationship Id="rId36" Type="http://schemas.openxmlformats.org/officeDocument/2006/relationships/image" Target="../media/image40.png"/><Relationship Id="rId10" Type="http://schemas.openxmlformats.org/officeDocument/2006/relationships/image" Target="../media/image16.png"/><Relationship Id="rId19" Type="http://schemas.openxmlformats.org/officeDocument/2006/relationships/image" Target="../media/image25.svg"/><Relationship Id="rId31" Type="http://schemas.openxmlformats.org/officeDocument/2006/relationships/image" Target="../media/image35.sv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1.svg"/><Relationship Id="rId30" Type="http://schemas.openxmlformats.org/officeDocument/2006/relationships/image" Target="../media/image34.png"/><Relationship Id="rId35" Type="http://schemas.openxmlformats.org/officeDocument/2006/relationships/image" Target="../media/image39.svg"/><Relationship Id="rId8" Type="http://schemas.openxmlformats.org/officeDocument/2006/relationships/image" Target="../media/image14.png"/><Relationship Id="rId3" Type="http://schemas.openxmlformats.org/officeDocument/2006/relationships/image" Target="../media/image9.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4.svg"/><Relationship Id="rId33" Type="http://schemas.openxmlformats.org/officeDocument/2006/relationships/image" Target="../media/image37.svg"/><Relationship Id="rId38" Type="http://schemas.openxmlformats.org/officeDocument/2006/relationships/image" Target="../media/image42.png"/></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png"/><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2.png"/><Relationship Id="rId7" Type="http://schemas.openxmlformats.org/officeDocument/2006/relationships/image" Target="../media/image71.sv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 Id="rId9" Type="http://schemas.openxmlformats.org/officeDocument/2006/relationships/image" Target="../media/image7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gi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5.svg"/><Relationship Id="rId18" Type="http://schemas.openxmlformats.org/officeDocument/2006/relationships/image" Target="../media/image3.png"/><Relationship Id="rId3" Type="http://schemas.openxmlformats.org/officeDocument/2006/relationships/image" Target="../media/image9.svg"/><Relationship Id="rId21" Type="http://schemas.openxmlformats.org/officeDocument/2006/relationships/image" Target="../media/image7.png"/><Relationship Id="rId7" Type="http://schemas.openxmlformats.org/officeDocument/2006/relationships/image" Target="../media/image13.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image" Target="../media/image8.png"/><Relationship Id="rId16" Type="http://schemas.openxmlformats.org/officeDocument/2006/relationships/image" Target="../media/image28.png"/><Relationship Id="rId20"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3.svg"/><Relationship Id="rId5" Type="http://schemas.openxmlformats.org/officeDocument/2006/relationships/image" Target="../media/image11.svg"/><Relationship Id="rId15" Type="http://schemas.openxmlformats.org/officeDocument/2006/relationships/image" Target="../media/image27.svg"/><Relationship Id="rId10" Type="http://schemas.openxmlformats.org/officeDocument/2006/relationships/image" Target="../media/image22.png"/><Relationship Id="rId19" Type="http://schemas.openxmlformats.org/officeDocument/2006/relationships/image" Target="../media/image4.sv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84.svg"/><Relationship Id="rId13" Type="http://schemas.openxmlformats.org/officeDocument/2006/relationships/image" Target="../media/image24.png"/><Relationship Id="rId18" Type="http://schemas.openxmlformats.org/officeDocument/2006/relationships/image" Target="../media/image29.svg"/><Relationship Id="rId3" Type="http://schemas.openxmlformats.org/officeDocument/2006/relationships/image" Target="../media/image8.png"/><Relationship Id="rId21" Type="http://schemas.openxmlformats.org/officeDocument/2006/relationships/image" Target="../media/image86.png"/><Relationship Id="rId7" Type="http://schemas.openxmlformats.org/officeDocument/2006/relationships/image" Target="../media/image12.png"/><Relationship Id="rId12" Type="http://schemas.openxmlformats.org/officeDocument/2006/relationships/image" Target="../media/image23.svg"/><Relationship Id="rId17" Type="http://schemas.openxmlformats.org/officeDocument/2006/relationships/image" Target="../media/image28.png"/><Relationship Id="rId2" Type="http://schemas.openxmlformats.org/officeDocument/2006/relationships/notesSlide" Target="../notesSlides/notesSlide5.xml"/><Relationship Id="rId16" Type="http://schemas.openxmlformats.org/officeDocument/2006/relationships/image" Target="../media/image27.svg"/><Relationship Id="rId20" Type="http://schemas.openxmlformats.org/officeDocument/2006/relationships/image" Target="../media/image4.svg"/><Relationship Id="rId1" Type="http://schemas.openxmlformats.org/officeDocument/2006/relationships/slideLayout" Target="../slideLayouts/slideLayout5.xml"/><Relationship Id="rId6" Type="http://schemas.openxmlformats.org/officeDocument/2006/relationships/image" Target="../media/image83.svg"/><Relationship Id="rId11" Type="http://schemas.openxmlformats.org/officeDocument/2006/relationships/image" Target="../media/image22.pn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85.svg"/><Relationship Id="rId19" Type="http://schemas.openxmlformats.org/officeDocument/2006/relationships/image" Target="../media/image3.png"/><Relationship Id="rId4" Type="http://schemas.openxmlformats.org/officeDocument/2006/relationships/image" Target="../media/image82.svg"/><Relationship Id="rId9" Type="http://schemas.openxmlformats.org/officeDocument/2006/relationships/image" Target="../media/image14.png"/><Relationship Id="rId14" Type="http://schemas.openxmlformats.org/officeDocument/2006/relationships/image" Target="../media/image25.svg"/></Relationships>
</file>

<file path=ppt/slides/_rels/slide23.xml.rels><?xml version="1.0" encoding="UTF-8" standalone="yes"?>
<Relationships xmlns="http://schemas.openxmlformats.org/package/2006/relationships"><Relationship Id="rId13" Type="http://schemas.openxmlformats.org/officeDocument/2006/relationships/image" Target="../media/image19.svg"/><Relationship Id="rId18" Type="http://schemas.openxmlformats.org/officeDocument/2006/relationships/image" Target="../media/image3.png"/><Relationship Id="rId26" Type="http://schemas.openxmlformats.org/officeDocument/2006/relationships/image" Target="../media/image36.png"/><Relationship Id="rId3" Type="http://schemas.openxmlformats.org/officeDocument/2006/relationships/image" Target="../media/image82.svg"/><Relationship Id="rId21" Type="http://schemas.openxmlformats.org/officeDocument/2006/relationships/image" Target="../media/image31.svg"/><Relationship Id="rId34" Type="http://schemas.openxmlformats.org/officeDocument/2006/relationships/image" Target="../media/image91.png"/><Relationship Id="rId7" Type="http://schemas.openxmlformats.org/officeDocument/2006/relationships/image" Target="../media/image84.svg"/><Relationship Id="rId12" Type="http://schemas.openxmlformats.org/officeDocument/2006/relationships/image" Target="../media/image18.png"/><Relationship Id="rId17" Type="http://schemas.openxmlformats.org/officeDocument/2006/relationships/image" Target="../media/image29.svg"/><Relationship Id="rId25" Type="http://schemas.openxmlformats.org/officeDocument/2006/relationships/image" Target="../media/image35.svg"/><Relationship Id="rId33" Type="http://schemas.openxmlformats.org/officeDocument/2006/relationships/image" Target="../media/image90.svg"/><Relationship Id="rId2" Type="http://schemas.openxmlformats.org/officeDocument/2006/relationships/image" Target="../media/image8.png"/><Relationship Id="rId16" Type="http://schemas.openxmlformats.org/officeDocument/2006/relationships/image" Target="../media/image28.png"/><Relationship Id="rId20" Type="http://schemas.openxmlformats.org/officeDocument/2006/relationships/image" Target="../media/image30.png"/><Relationship Id="rId29" Type="http://schemas.openxmlformats.org/officeDocument/2006/relationships/image" Target="../media/image39.svg"/><Relationship Id="rId1" Type="http://schemas.openxmlformats.org/officeDocument/2006/relationships/slideLayout" Target="../slideLayouts/slideLayout8.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4.png"/><Relationship Id="rId32" Type="http://schemas.openxmlformats.org/officeDocument/2006/relationships/image" Target="../media/image89.png"/><Relationship Id="rId5" Type="http://schemas.openxmlformats.org/officeDocument/2006/relationships/image" Target="../media/image83.svg"/><Relationship Id="rId15" Type="http://schemas.openxmlformats.org/officeDocument/2006/relationships/image" Target="../media/image21.svg"/><Relationship Id="rId23" Type="http://schemas.openxmlformats.org/officeDocument/2006/relationships/image" Target="../media/image33.svg"/><Relationship Id="rId28" Type="http://schemas.openxmlformats.org/officeDocument/2006/relationships/image" Target="../media/image38.png"/><Relationship Id="rId10" Type="http://schemas.openxmlformats.org/officeDocument/2006/relationships/image" Target="../media/image16.png"/><Relationship Id="rId19" Type="http://schemas.openxmlformats.org/officeDocument/2006/relationships/image" Target="../media/image4.svg"/><Relationship Id="rId31" Type="http://schemas.openxmlformats.org/officeDocument/2006/relationships/image" Target="../media/image88.svg"/><Relationship Id="rId4" Type="http://schemas.openxmlformats.org/officeDocument/2006/relationships/image" Target="../media/image10.png"/><Relationship Id="rId9" Type="http://schemas.openxmlformats.org/officeDocument/2006/relationships/image" Target="../media/image85.svg"/><Relationship Id="rId14" Type="http://schemas.openxmlformats.org/officeDocument/2006/relationships/image" Target="../media/image20.png"/><Relationship Id="rId22" Type="http://schemas.openxmlformats.org/officeDocument/2006/relationships/image" Target="../media/image32.png"/><Relationship Id="rId27" Type="http://schemas.openxmlformats.org/officeDocument/2006/relationships/image" Target="../media/image37.svg"/><Relationship Id="rId30" Type="http://schemas.openxmlformats.org/officeDocument/2006/relationships/image" Target="../media/image87.png"/><Relationship Id="rId35" Type="http://schemas.openxmlformats.org/officeDocument/2006/relationships/image" Target="../media/image92.svg"/><Relationship Id="rId8"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24.png"/><Relationship Id="rId18" Type="http://schemas.openxmlformats.org/officeDocument/2006/relationships/image" Target="../media/image29.svg"/><Relationship Id="rId3" Type="http://schemas.openxmlformats.org/officeDocument/2006/relationships/image" Target="../media/image8.png"/><Relationship Id="rId21" Type="http://schemas.openxmlformats.org/officeDocument/2006/relationships/image" Target="../media/image45.png"/><Relationship Id="rId7" Type="http://schemas.openxmlformats.org/officeDocument/2006/relationships/image" Target="../media/image12.png"/><Relationship Id="rId12" Type="http://schemas.openxmlformats.org/officeDocument/2006/relationships/image" Target="../media/image23.svg"/><Relationship Id="rId17" Type="http://schemas.openxmlformats.org/officeDocument/2006/relationships/image" Target="../media/image28.png"/><Relationship Id="rId2" Type="http://schemas.openxmlformats.org/officeDocument/2006/relationships/notesSlide" Target="../notesSlides/notesSlide1.xml"/><Relationship Id="rId16" Type="http://schemas.openxmlformats.org/officeDocument/2006/relationships/image" Target="../media/image27.svg"/><Relationship Id="rId20" Type="http://schemas.openxmlformats.org/officeDocument/2006/relationships/image" Target="../media/image4.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2.pn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15.svg"/><Relationship Id="rId19" Type="http://schemas.openxmlformats.org/officeDocument/2006/relationships/image" Target="../media/image3.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25.svg"/></Relationships>
</file>

<file path=ppt/slides/_rels/slide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1.xml"/><Relationship Id="rId1" Type="http://schemas.openxmlformats.org/officeDocument/2006/relationships/tags" Target="../tags/tag1.xml"/><Relationship Id="rId5" Type="http://schemas.microsoft.com/office/2007/relationships/hdphoto" Target="../media/hdphoto1.wdp"/><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learn.microsoft.com/en-us/previous-versions/dynamicscrm-2016/developers-guide/mt608054(v=crm.8)?redirectedfrom=MSDN"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github.com/MscrmTools/MscrmTools.SolutionLayersExplorer/blob/main/MscrmTools.SolutionLayersExplorer/AppCode/Enums.c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1.xml"/><Relationship Id="rId1" Type="http://schemas.openxmlformats.org/officeDocument/2006/relationships/tags" Target="../tags/tag2.xml"/><Relationship Id="rId5" Type="http://schemas.microsoft.com/office/2007/relationships/hdphoto" Target="../media/hdphoto2.wdp"/><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image" Target="../media/image48.png"/><Relationship Id="rId16"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87433" y="4962166"/>
            <a:ext cx="1661316" cy="1922519"/>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047" y="1223507"/>
              <a:ext cx="429460" cy="495531"/>
            </a:xfrm>
            <a:prstGeom prst="rect">
              <a:avLst/>
            </a:prstGeom>
          </p:spPr>
        </p:pic>
      </p:grpSp>
      <p:grpSp>
        <p:nvGrpSpPr>
          <p:cNvPr id="8" name="Groupe 7">
            <a:extLst>
              <a:ext uri="{FF2B5EF4-FFF2-40B4-BE49-F238E27FC236}">
                <a16:creationId xmlns:a16="http://schemas.microsoft.com/office/drawing/2014/main" id="{42072DFF-CC3B-4629-BF2A-2259CB044259}"/>
              </a:ext>
            </a:extLst>
          </p:cNvPr>
          <p:cNvGrpSpPr/>
          <p:nvPr/>
        </p:nvGrpSpPr>
        <p:grpSpPr>
          <a:xfrm>
            <a:off x="3719454" y="5348699"/>
            <a:ext cx="1339179" cy="1760210"/>
            <a:chOff x="10954599" y="1265743"/>
            <a:chExt cx="944334" cy="1241228"/>
          </a:xfrm>
        </p:grpSpPr>
        <p:pic>
          <p:nvPicPr>
            <p:cNvPr id="9" name="Graphique 8">
              <a:extLst>
                <a:ext uri="{FF2B5EF4-FFF2-40B4-BE49-F238E27FC236}">
                  <a16:creationId xmlns:a16="http://schemas.microsoft.com/office/drawing/2014/main" id="{5F1E5442-7D38-4BA8-AEAA-5D47847B837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04415" y="1590220"/>
              <a:ext cx="794518" cy="916751"/>
            </a:xfrm>
            <a:prstGeom prst="rect">
              <a:avLst/>
            </a:prstGeom>
          </p:spPr>
        </p:pic>
        <p:pic>
          <p:nvPicPr>
            <p:cNvPr id="10" name="Graphique 9">
              <a:extLst>
                <a:ext uri="{FF2B5EF4-FFF2-40B4-BE49-F238E27FC236}">
                  <a16:creationId xmlns:a16="http://schemas.microsoft.com/office/drawing/2014/main" id="{E3563BD9-1068-4EBD-A42F-C8508371425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39700" y="1265743"/>
              <a:ext cx="457440" cy="527815"/>
            </a:xfrm>
            <a:prstGeom prst="rect">
              <a:avLst/>
            </a:prstGeom>
          </p:spPr>
        </p:pic>
        <p:pic>
          <p:nvPicPr>
            <p:cNvPr id="11" name="Graphique 10">
              <a:extLst>
                <a:ext uri="{FF2B5EF4-FFF2-40B4-BE49-F238E27FC236}">
                  <a16:creationId xmlns:a16="http://schemas.microsoft.com/office/drawing/2014/main" id="{A469648A-CB11-470B-A139-EF244A44789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54599" y="1496074"/>
              <a:ext cx="636709" cy="734664"/>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0189541" y="5190287"/>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0192990" y="-259803"/>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678370" y="-87592"/>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2249" y="1044479"/>
              <a:ext cx="794518" cy="916751"/>
            </a:xfrm>
            <a:prstGeom prst="rect">
              <a:avLst/>
            </a:prstGeom>
          </p:spPr>
        </p:pic>
      </p:grpSp>
      <p:pic>
        <p:nvPicPr>
          <p:cNvPr id="24" name="Graphique 23">
            <a:extLst>
              <a:ext uri="{FF2B5EF4-FFF2-40B4-BE49-F238E27FC236}">
                <a16:creationId xmlns:a16="http://schemas.microsoft.com/office/drawing/2014/main" id="{A93C3E0B-701E-4072-A1F8-550EF86A6F3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070707" y="6065522"/>
            <a:ext cx="630544" cy="630544"/>
          </a:xfrm>
          <a:prstGeom prst="rect">
            <a:avLst/>
          </a:prstGeom>
        </p:spPr>
      </p:pic>
      <p:pic>
        <p:nvPicPr>
          <p:cNvPr id="25" name="Graphique 24">
            <a:extLst>
              <a:ext uri="{FF2B5EF4-FFF2-40B4-BE49-F238E27FC236}">
                <a16:creationId xmlns:a16="http://schemas.microsoft.com/office/drawing/2014/main" id="{7FD34826-53B2-4597-A8E0-9AC52112422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60399" y="5678454"/>
            <a:ext cx="630544" cy="630544"/>
          </a:xfrm>
          <a:prstGeom prst="rect">
            <a:avLst/>
          </a:prstGeom>
        </p:spPr>
      </p:pic>
      <p:pic>
        <p:nvPicPr>
          <p:cNvPr id="26" name="Graphique 25">
            <a:extLst>
              <a:ext uri="{FF2B5EF4-FFF2-40B4-BE49-F238E27FC236}">
                <a16:creationId xmlns:a16="http://schemas.microsoft.com/office/drawing/2014/main" id="{F067F0F5-AEDC-4BA1-BAF2-9BF216EF229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21365" y="389803"/>
            <a:ext cx="630544" cy="630544"/>
          </a:xfrm>
          <a:prstGeom prst="rect">
            <a:avLst/>
          </a:prstGeom>
        </p:spPr>
      </p:pic>
      <p:pic>
        <p:nvPicPr>
          <p:cNvPr id="27" name="Graphique 26">
            <a:extLst>
              <a:ext uri="{FF2B5EF4-FFF2-40B4-BE49-F238E27FC236}">
                <a16:creationId xmlns:a16="http://schemas.microsoft.com/office/drawing/2014/main" id="{FE133812-CA96-43A1-9998-FD1691D5C38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775697" y="365322"/>
            <a:ext cx="630544" cy="630544"/>
          </a:xfrm>
          <a:prstGeom prst="rect">
            <a:avLst/>
          </a:prstGeom>
        </p:spPr>
      </p:pic>
      <p:sp>
        <p:nvSpPr>
          <p:cNvPr id="28" name="ZoneTexte 27">
            <a:extLst>
              <a:ext uri="{FF2B5EF4-FFF2-40B4-BE49-F238E27FC236}">
                <a16:creationId xmlns:a16="http://schemas.microsoft.com/office/drawing/2014/main" id="{F375A38E-CB10-4B26-9B56-9118B240D26D}"/>
              </a:ext>
            </a:extLst>
          </p:cNvPr>
          <p:cNvSpPr txBox="1"/>
          <p:nvPr/>
        </p:nvSpPr>
        <p:spPr>
          <a:xfrm>
            <a:off x="2149860" y="212393"/>
            <a:ext cx="7879080"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FRENCH POWER BREAK</a:t>
            </a:r>
          </a:p>
        </p:txBody>
      </p:sp>
      <p:sp>
        <p:nvSpPr>
          <p:cNvPr id="29" name="ZoneTexte 28">
            <a:extLst>
              <a:ext uri="{FF2B5EF4-FFF2-40B4-BE49-F238E27FC236}">
                <a16:creationId xmlns:a16="http://schemas.microsoft.com/office/drawing/2014/main" id="{CB892594-7024-4545-AEF5-72B22C06A1A3}"/>
              </a:ext>
            </a:extLst>
          </p:cNvPr>
          <p:cNvSpPr txBox="1"/>
          <p:nvPr/>
        </p:nvSpPr>
        <p:spPr>
          <a:xfrm>
            <a:off x="3236705" y="825771"/>
            <a:ext cx="5705408" cy="923330"/>
          </a:xfrm>
          <a:prstGeom prst="rect">
            <a:avLst/>
          </a:prstGeom>
          <a:noFill/>
        </p:spPr>
        <p:txBody>
          <a:bodyPr wrap="none" lIns="91440" tIns="45720" rIns="91440" bIns="45720" rtlCol="0" anchor="t">
            <a:spAutoFit/>
          </a:bodyPr>
          <a:lstStyle/>
          <a:p>
            <a:pPr algn="ctr"/>
            <a:r>
              <a:rPr lang="fr-FR" sz="3200" dirty="0">
                <a:solidFill>
                  <a:srgbClr val="742774"/>
                </a:solidFill>
                <a:latin typeface="Berlin Sans FB"/>
              </a:rPr>
              <a:t>Mercredi </a:t>
            </a:r>
            <a:r>
              <a:rPr lang="fr-FR" sz="5400" dirty="0">
                <a:solidFill>
                  <a:srgbClr val="742774"/>
                </a:solidFill>
                <a:latin typeface="Berlin Sans FB"/>
              </a:rPr>
              <a:t>28</a:t>
            </a:r>
            <a:r>
              <a:rPr lang="fr-FR" sz="3200" dirty="0">
                <a:solidFill>
                  <a:srgbClr val="742774"/>
                </a:solidFill>
                <a:latin typeface="Berlin Sans FB"/>
              </a:rPr>
              <a:t> février 2024 – </a:t>
            </a:r>
            <a:r>
              <a:rPr lang="fr-FR" sz="4400" dirty="0">
                <a:solidFill>
                  <a:srgbClr val="742774"/>
                </a:solidFill>
                <a:latin typeface="Berlin Sans FB"/>
              </a:rPr>
              <a:t>13h</a:t>
            </a:r>
            <a:endParaRPr lang="fr-FR" sz="3200" dirty="0">
              <a:solidFill>
                <a:srgbClr val="742774"/>
              </a:solidFill>
              <a:latin typeface="Berlin Sans FB"/>
            </a:endParaRPr>
          </a:p>
        </p:txBody>
      </p:sp>
      <p:pic>
        <p:nvPicPr>
          <p:cNvPr id="30" name="Graphique 29">
            <a:extLst>
              <a:ext uri="{FF2B5EF4-FFF2-40B4-BE49-F238E27FC236}">
                <a16:creationId xmlns:a16="http://schemas.microsoft.com/office/drawing/2014/main" id="{51280109-CA61-49B8-84B4-C38213CD39B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875633" y="5678454"/>
            <a:ext cx="630000" cy="630000"/>
          </a:xfrm>
          <a:prstGeom prst="rect">
            <a:avLst/>
          </a:prstGeom>
        </p:spPr>
      </p:pic>
      <p:grpSp>
        <p:nvGrpSpPr>
          <p:cNvPr id="31" name="Groupe 30">
            <a:extLst>
              <a:ext uri="{FF2B5EF4-FFF2-40B4-BE49-F238E27FC236}">
                <a16:creationId xmlns:a16="http://schemas.microsoft.com/office/drawing/2014/main" id="{9F9E08F5-F89A-4DD1-A117-65EDE02C7677}"/>
              </a:ext>
            </a:extLst>
          </p:cNvPr>
          <p:cNvGrpSpPr/>
          <p:nvPr/>
        </p:nvGrpSpPr>
        <p:grpSpPr>
          <a:xfrm>
            <a:off x="10554947" y="2039032"/>
            <a:ext cx="1404384" cy="1636544"/>
            <a:chOff x="320191" y="927597"/>
            <a:chExt cx="1404384" cy="1636544"/>
          </a:xfrm>
        </p:grpSpPr>
        <p:pic>
          <p:nvPicPr>
            <p:cNvPr id="32" name="Graphique 31">
              <a:extLst>
                <a:ext uri="{FF2B5EF4-FFF2-40B4-BE49-F238E27FC236}">
                  <a16:creationId xmlns:a16="http://schemas.microsoft.com/office/drawing/2014/main" id="{8B386882-2951-4BB8-BBCF-C75552B7FB2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20191" y="927597"/>
              <a:ext cx="1215806" cy="1402853"/>
            </a:xfrm>
            <a:prstGeom prst="rect">
              <a:avLst/>
            </a:prstGeom>
          </p:spPr>
        </p:pic>
        <p:pic>
          <p:nvPicPr>
            <p:cNvPr id="33" name="Graphique 32">
              <a:extLst>
                <a:ext uri="{FF2B5EF4-FFF2-40B4-BE49-F238E27FC236}">
                  <a16:creationId xmlns:a16="http://schemas.microsoft.com/office/drawing/2014/main" id="{7C2CC8A2-6256-4DC6-A109-6E7334082C7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79530" y="1358320"/>
              <a:ext cx="1045045" cy="1205821"/>
            </a:xfrm>
            <a:prstGeom prst="rect">
              <a:avLst/>
            </a:prstGeom>
          </p:spPr>
        </p:pic>
        <p:pic>
          <p:nvPicPr>
            <p:cNvPr id="34" name="Graphique 33">
              <a:extLst>
                <a:ext uri="{FF2B5EF4-FFF2-40B4-BE49-F238E27FC236}">
                  <a16:creationId xmlns:a16="http://schemas.microsoft.com/office/drawing/2014/main" id="{169043E7-D295-4C01-8888-046C4EEC223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04793" y="1022587"/>
              <a:ext cx="794518" cy="916751"/>
            </a:xfrm>
            <a:prstGeom prst="rect">
              <a:avLst/>
            </a:prstGeom>
          </p:spPr>
        </p:pic>
      </p:grpSp>
      <p:pic>
        <p:nvPicPr>
          <p:cNvPr id="35" name="Graphique 34">
            <a:extLst>
              <a:ext uri="{FF2B5EF4-FFF2-40B4-BE49-F238E27FC236}">
                <a16:creationId xmlns:a16="http://schemas.microsoft.com/office/drawing/2014/main" id="{B2DA78D5-7F31-4149-B0ED-46171417482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875633" y="2517635"/>
            <a:ext cx="636152" cy="630000"/>
          </a:xfrm>
          <a:prstGeom prst="rect">
            <a:avLst/>
          </a:prstGeom>
        </p:spPr>
      </p:pic>
      <p:pic>
        <p:nvPicPr>
          <p:cNvPr id="37" name="Image 36">
            <a:extLst>
              <a:ext uri="{FF2B5EF4-FFF2-40B4-BE49-F238E27FC236}">
                <a16:creationId xmlns:a16="http://schemas.microsoft.com/office/drawing/2014/main" id="{DDCB2138-9DAD-4B7D-8846-B68288AF3EAC}"/>
              </a:ext>
            </a:extLst>
          </p:cNvPr>
          <p:cNvPicPr>
            <a:picLocks noChangeAspect="1"/>
          </p:cNvPicPr>
          <p:nvPr/>
        </p:nvPicPr>
        <p:blipFill>
          <a:blip r:embed="rId38">
            <a:extLst>
              <a:ext uri="{BEBA8EAE-BF5A-486C-A8C5-ECC9F3942E4B}">
                <a14:imgProps xmlns:a14="http://schemas.microsoft.com/office/drawing/2010/main">
                  <a14:imgLayer r:embed="rId39">
                    <a14:imgEffect>
                      <a14:saturation sat="0"/>
                    </a14:imgEffect>
                  </a14:imgLayer>
                </a14:imgProps>
              </a:ext>
              <a:ext uri="{28A0092B-C50C-407E-A947-70E740481C1C}">
                <a14:useLocalDpi xmlns:a14="http://schemas.microsoft.com/office/drawing/2010/main" val="0"/>
              </a:ext>
            </a:extLst>
          </a:blip>
          <a:srcRect/>
          <a:stretch/>
        </p:blipFill>
        <p:spPr>
          <a:xfrm>
            <a:off x="1396003" y="2155939"/>
            <a:ext cx="1041842" cy="1041842"/>
          </a:xfrm>
          <a:prstGeom prst="flowChartConnector">
            <a:avLst/>
          </a:prstGeom>
          <a:ln>
            <a:noFill/>
          </a:ln>
          <a:effectLst>
            <a:outerShdw blurRad="190500" algn="tl" rotWithShape="0">
              <a:srgbClr val="000000">
                <a:alpha val="70000"/>
              </a:srgbClr>
            </a:outerShdw>
          </a:effectLst>
        </p:spPr>
      </p:pic>
      <p:sp>
        <p:nvSpPr>
          <p:cNvPr id="38" name="ZoneTexte 37">
            <a:extLst>
              <a:ext uri="{FF2B5EF4-FFF2-40B4-BE49-F238E27FC236}">
                <a16:creationId xmlns:a16="http://schemas.microsoft.com/office/drawing/2014/main" id="{3AD62353-66DA-437B-A82D-75433367BE34}"/>
              </a:ext>
            </a:extLst>
          </p:cNvPr>
          <p:cNvSpPr txBox="1"/>
          <p:nvPr/>
        </p:nvSpPr>
        <p:spPr>
          <a:xfrm>
            <a:off x="2500476" y="2117829"/>
            <a:ext cx="2947089" cy="461665"/>
          </a:xfrm>
          <a:prstGeom prst="rect">
            <a:avLst/>
          </a:prstGeom>
          <a:noFill/>
        </p:spPr>
        <p:txBody>
          <a:bodyPr wrap="none" lIns="91440" tIns="45720" rIns="91440" bIns="45720" rtlCol="0" anchor="t">
            <a:spAutoFit/>
          </a:bodyPr>
          <a:lstStyle/>
          <a:p>
            <a:r>
              <a:rPr lang="fr-FR" sz="2400" dirty="0">
                <a:latin typeface="Segoe UI Semibold"/>
                <a:cs typeface="Segoe UI Semibold"/>
              </a:rPr>
              <a:t>Jean Pierre PLANAS</a:t>
            </a:r>
            <a:endParaRPr lang="fr-FR" dirty="0">
              <a:latin typeface="Segoe UI Semibold"/>
              <a:cs typeface="Segoe UI Semibold"/>
            </a:endParaRPr>
          </a:p>
        </p:txBody>
      </p:sp>
      <p:sp>
        <p:nvSpPr>
          <p:cNvPr id="39" name="ZoneTexte 38">
            <a:extLst>
              <a:ext uri="{FF2B5EF4-FFF2-40B4-BE49-F238E27FC236}">
                <a16:creationId xmlns:a16="http://schemas.microsoft.com/office/drawing/2014/main" id="{C17792EC-B649-4521-8BC0-704F4F4F9823}"/>
              </a:ext>
            </a:extLst>
          </p:cNvPr>
          <p:cNvSpPr txBox="1"/>
          <p:nvPr/>
        </p:nvSpPr>
        <p:spPr>
          <a:xfrm>
            <a:off x="2538954" y="2593739"/>
            <a:ext cx="8437964" cy="369332"/>
          </a:xfrm>
          <a:prstGeom prst="rect">
            <a:avLst/>
          </a:prstGeom>
          <a:noFill/>
        </p:spPr>
        <p:txBody>
          <a:bodyPr wrap="square" lIns="91440" tIns="45720" rIns="91440" bIns="45720" rtlCol="0" anchor="t">
            <a:spAutoFit/>
          </a:bodyPr>
          <a:lstStyle/>
          <a:p>
            <a:r>
              <a:rPr lang="fr-FR" dirty="0">
                <a:solidFill>
                  <a:srgbClr val="742774"/>
                </a:solidFill>
                <a:latin typeface="Segoe UI Semibold"/>
                <a:cs typeface="Segoe UI Semibold"/>
              </a:rPr>
              <a:t>Dataverse </a:t>
            </a:r>
            <a:r>
              <a:rPr lang="fr-FR" dirty="0">
                <a:solidFill>
                  <a:srgbClr val="742774"/>
                </a:solidFill>
                <a:latin typeface="Segoe UI"/>
                <a:cs typeface="Segoe UI"/>
              </a:rPr>
              <a:t>: </a:t>
            </a:r>
            <a:r>
              <a:rPr lang="fr-FR" b="0" i="0" dirty="0">
                <a:effectLst/>
                <a:latin typeface="-apple-system"/>
              </a:rPr>
              <a:t>Méta modèle du </a:t>
            </a:r>
            <a:r>
              <a:rPr lang="fr-FR" dirty="0">
                <a:latin typeface="-apple-system"/>
              </a:rPr>
              <a:t>D</a:t>
            </a:r>
            <a:r>
              <a:rPr lang="fr-FR" b="0" i="0" dirty="0">
                <a:effectLst/>
                <a:latin typeface="-apple-system"/>
              </a:rPr>
              <a:t>ataverse et l'organisation en solution</a:t>
            </a:r>
            <a:endParaRPr lang="fr-FR" dirty="0">
              <a:latin typeface="Segoe UI"/>
              <a:cs typeface="Segoe UI"/>
            </a:endParaRPr>
          </a:p>
        </p:txBody>
      </p:sp>
      <p:sp>
        <p:nvSpPr>
          <p:cNvPr id="41" name="ZoneTexte 40">
            <a:extLst>
              <a:ext uri="{FF2B5EF4-FFF2-40B4-BE49-F238E27FC236}">
                <a16:creationId xmlns:a16="http://schemas.microsoft.com/office/drawing/2014/main" id="{309B52EE-F75E-4904-AF65-5BA395A3D838}"/>
              </a:ext>
            </a:extLst>
          </p:cNvPr>
          <p:cNvSpPr txBox="1"/>
          <p:nvPr/>
        </p:nvSpPr>
        <p:spPr>
          <a:xfrm>
            <a:off x="3719454" y="3657537"/>
            <a:ext cx="2249334" cy="461665"/>
          </a:xfrm>
          <a:prstGeom prst="rect">
            <a:avLst/>
          </a:prstGeom>
          <a:noFill/>
        </p:spPr>
        <p:txBody>
          <a:bodyPr wrap="none" rtlCol="0">
            <a:spAutoFit/>
          </a:bodyPr>
          <a:lstStyle/>
          <a:p>
            <a:r>
              <a:rPr lang="fr-FR" sz="2400" dirty="0">
                <a:latin typeface="Segoe UI Semibold" panose="020B0702040204020203" pitchFamily="34" charset="0"/>
                <a:cs typeface="Segoe UI Semibold" panose="020B0702040204020203" pitchFamily="34" charset="0"/>
              </a:rPr>
              <a:t>Elian QUESNEL</a:t>
            </a:r>
          </a:p>
        </p:txBody>
      </p:sp>
      <p:sp>
        <p:nvSpPr>
          <p:cNvPr id="42" name="ZoneTexte 41">
            <a:extLst>
              <a:ext uri="{FF2B5EF4-FFF2-40B4-BE49-F238E27FC236}">
                <a16:creationId xmlns:a16="http://schemas.microsoft.com/office/drawing/2014/main" id="{4BCB5372-1AB6-44A8-AD04-1395BEABC92C}"/>
              </a:ext>
            </a:extLst>
          </p:cNvPr>
          <p:cNvSpPr txBox="1"/>
          <p:nvPr/>
        </p:nvSpPr>
        <p:spPr>
          <a:xfrm>
            <a:off x="3719454" y="4156047"/>
            <a:ext cx="6561796" cy="369332"/>
          </a:xfrm>
          <a:prstGeom prst="rect">
            <a:avLst/>
          </a:prstGeom>
          <a:noFill/>
        </p:spPr>
        <p:txBody>
          <a:bodyPr wrap="none" rtlCol="0">
            <a:spAutoFit/>
          </a:bodyPr>
          <a:lstStyle/>
          <a:p>
            <a:r>
              <a:rPr lang="fr-FR" dirty="0">
                <a:solidFill>
                  <a:srgbClr val="742774"/>
                </a:solidFill>
                <a:latin typeface="Segoe UI Semibold" panose="020B0702040204020203" pitchFamily="34" charset="0"/>
                <a:cs typeface="Segoe UI Semibold" panose="020B0702040204020203" pitchFamily="34" charset="0"/>
              </a:rPr>
              <a:t>Power Apps </a:t>
            </a:r>
            <a:r>
              <a:rPr lang="fr-FR" dirty="0">
                <a:latin typeface="Segoe UI" panose="020B0502040204020203" pitchFamily="34" charset="0"/>
                <a:cs typeface="Segoe UI" panose="020B0502040204020203" pitchFamily="34" charset="0"/>
              </a:rPr>
              <a:t>: </a:t>
            </a:r>
            <a:r>
              <a:rPr lang="en-US" b="0" i="0" dirty="0">
                <a:effectLst/>
                <a:latin typeface="-apple-system"/>
              </a:rPr>
              <a:t>  Booster vos applications Power Apps avec Graph API</a:t>
            </a:r>
            <a:endParaRPr lang="fr-FR" dirty="0">
              <a:latin typeface="Segoe UI" panose="020B0502040204020203" pitchFamily="34" charset="0"/>
              <a:cs typeface="Segoe UI" panose="020B0502040204020203" pitchFamily="34" charset="0"/>
            </a:endParaRPr>
          </a:p>
        </p:txBody>
      </p:sp>
      <p:pic>
        <p:nvPicPr>
          <p:cNvPr id="76" name="Image 75">
            <a:extLst>
              <a:ext uri="{FF2B5EF4-FFF2-40B4-BE49-F238E27FC236}">
                <a16:creationId xmlns:a16="http://schemas.microsoft.com/office/drawing/2014/main" id="{C329057C-A703-4234-8C36-15BC675BA225}"/>
              </a:ext>
            </a:extLst>
          </p:cNvPr>
          <p:cNvPicPr>
            <a:picLocks noChangeAspect="1"/>
          </p:cNvPicPr>
          <p:nvPr/>
        </p:nvPicPr>
        <p:blipFill>
          <a:blip r:embed="rId40">
            <a:extLst>
              <a:ext uri="{BEBA8EAE-BF5A-486C-A8C5-ECC9F3942E4B}">
                <a14:imgProps xmlns:a14="http://schemas.microsoft.com/office/drawing/2010/main">
                  <a14:imgLayer r:embed="rId41">
                    <a14:imgEffect>
                      <a14:saturation sat="0"/>
                    </a14:imgEffect>
                  </a14:imgLayer>
                </a14:imgProps>
              </a:ext>
              <a:ext uri="{28A0092B-C50C-407E-A947-70E740481C1C}">
                <a14:useLocalDpi xmlns:a14="http://schemas.microsoft.com/office/drawing/2010/main" val="0"/>
              </a:ext>
            </a:extLst>
          </a:blip>
          <a:srcRect/>
          <a:stretch/>
        </p:blipFill>
        <p:spPr>
          <a:xfrm>
            <a:off x="2297268" y="3657537"/>
            <a:ext cx="1041842" cy="1041842"/>
          </a:xfrm>
          <a:prstGeom prst="flowChartConnector">
            <a:avLst/>
          </a:prstGeom>
          <a:ln>
            <a:noFill/>
          </a:ln>
          <a:effectLst>
            <a:outerShdw blurRad="190500" algn="tl" rotWithShape="0">
              <a:srgbClr val="000000">
                <a:alpha val="70000"/>
              </a:srgbClr>
            </a:outerShdw>
          </a:effectLst>
        </p:spPr>
      </p:pic>
      <p:sp>
        <p:nvSpPr>
          <p:cNvPr id="77" name="ZoneTexte 76">
            <a:extLst>
              <a:ext uri="{FF2B5EF4-FFF2-40B4-BE49-F238E27FC236}">
                <a16:creationId xmlns:a16="http://schemas.microsoft.com/office/drawing/2014/main" id="{1A19530D-316C-4F74-AFDA-C21D685B312D}"/>
              </a:ext>
            </a:extLst>
          </p:cNvPr>
          <p:cNvSpPr txBox="1"/>
          <p:nvPr/>
        </p:nvSpPr>
        <p:spPr>
          <a:xfrm>
            <a:off x="5428452" y="5454120"/>
            <a:ext cx="4438431" cy="830997"/>
          </a:xfrm>
          <a:prstGeom prst="rect">
            <a:avLst/>
          </a:prstGeom>
          <a:noFill/>
        </p:spPr>
        <p:txBody>
          <a:bodyPr wrap="square" rtlCol="0">
            <a:spAutoFit/>
          </a:bodyPr>
          <a:lstStyle/>
          <a:p>
            <a:pPr algn="ctr"/>
            <a:r>
              <a:rPr lang="fr-FR" sz="2400">
                <a:solidFill>
                  <a:srgbClr val="742774"/>
                </a:solidFill>
                <a:latin typeface="Berlin Sans FB" panose="020E0602020502020306" pitchFamily="34" charset="0"/>
              </a:rPr>
              <a:t>+ les dernières nouveautés de la plateforme et de la communauté</a:t>
            </a:r>
          </a:p>
        </p:txBody>
      </p:sp>
    </p:spTree>
    <p:extLst>
      <p:ext uri="{BB962C8B-B14F-4D97-AF65-F5344CB8AC3E}">
        <p14:creationId xmlns:p14="http://schemas.microsoft.com/office/powerpoint/2010/main" val="1743216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1295EAF-614C-E08A-A195-628F4981DBB3}"/>
              </a:ext>
            </a:extLst>
          </p:cNvPr>
          <p:cNvSpPr/>
          <p:nvPr/>
        </p:nvSpPr>
        <p:spPr>
          <a:xfrm>
            <a:off x="12290437" y="1957766"/>
            <a:ext cx="174994" cy="233558"/>
          </a:xfrm>
          <a:prstGeom prst="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3809B923-E8D4-7AA7-9219-0B4A524B17C1}"/>
              </a:ext>
            </a:extLst>
          </p:cNvPr>
          <p:cNvSpPr>
            <a:spLocks noGrp="1"/>
          </p:cNvSpPr>
          <p:nvPr>
            <p:ph type="title"/>
          </p:nvPr>
        </p:nvSpPr>
        <p:spPr/>
        <p:txBody>
          <a:bodyPr/>
          <a:lstStyle/>
          <a:p>
            <a:r>
              <a:rPr lang="fr-FR" b="1" dirty="0">
                <a:solidFill>
                  <a:schemeClr val="tx2">
                    <a:lumMod val="50000"/>
                  </a:schemeClr>
                </a:solidFill>
                <a:latin typeface="Aptos Display" panose="020B0004020202020204" pitchFamily="34" charset="0"/>
                <a:ea typeface="Inter" panose="020B0502030000000004" pitchFamily="34" charset="0"/>
              </a:rPr>
              <a:t>Comment ça marche ? </a:t>
            </a:r>
          </a:p>
        </p:txBody>
      </p:sp>
      <p:pic>
        <p:nvPicPr>
          <p:cNvPr id="5" name="Image 4">
            <a:extLst>
              <a:ext uri="{FF2B5EF4-FFF2-40B4-BE49-F238E27FC236}">
                <a16:creationId xmlns:a16="http://schemas.microsoft.com/office/drawing/2014/main" id="{FD90DD47-DEB1-0239-FCD2-D6BD6AC6D929}"/>
              </a:ext>
            </a:extLst>
          </p:cNvPr>
          <p:cNvPicPr>
            <a:picLocks noChangeAspect="1"/>
          </p:cNvPicPr>
          <p:nvPr/>
        </p:nvPicPr>
        <p:blipFill>
          <a:blip r:embed="rId2"/>
          <a:stretch>
            <a:fillRect/>
          </a:stretch>
        </p:blipFill>
        <p:spPr>
          <a:xfrm>
            <a:off x="1926122" y="1466094"/>
            <a:ext cx="8339755" cy="4738641"/>
          </a:xfrm>
          <a:prstGeom prst="rect">
            <a:avLst/>
          </a:prstGeom>
          <a:ln w="38100" cap="rnd">
            <a:gradFill>
              <a:gsLst>
                <a:gs pos="25000">
                  <a:srgbClr val="002060">
                    <a:lumMod val="95000"/>
                  </a:srgbClr>
                </a:gs>
                <a:gs pos="55000">
                  <a:schemeClr val="accent1">
                    <a:lumMod val="60000"/>
                    <a:lumOff val="40000"/>
                  </a:schemeClr>
                </a:gs>
                <a:gs pos="83000">
                  <a:schemeClr val="accent1">
                    <a:lumMod val="45000"/>
                    <a:lumOff val="55000"/>
                  </a:schemeClr>
                </a:gs>
                <a:gs pos="100000">
                  <a:schemeClr val="accent1">
                    <a:lumMod val="30000"/>
                    <a:lumOff val="70000"/>
                  </a:schemeClr>
                </a:gs>
              </a:gsLst>
              <a:lin ang="4200000" scaled="0"/>
            </a:gradFill>
          </a:ln>
          <a:effectLst>
            <a:outerShdw blurRad="203200" dist="203200" dir="3600000" algn="tl" rotWithShape="0">
              <a:prstClr val="black">
                <a:alpha val="40000"/>
              </a:prstClr>
            </a:outerShdw>
          </a:effectLst>
        </p:spPr>
      </p:pic>
      <p:sp>
        <p:nvSpPr>
          <p:cNvPr id="6" name="Titre 1">
            <a:extLst>
              <a:ext uri="{FF2B5EF4-FFF2-40B4-BE49-F238E27FC236}">
                <a16:creationId xmlns:a16="http://schemas.microsoft.com/office/drawing/2014/main" id="{607C929E-B650-0459-A286-895E90BB302A}"/>
              </a:ext>
            </a:extLst>
          </p:cNvPr>
          <p:cNvSpPr txBox="1">
            <a:spLocks/>
          </p:cNvSpPr>
          <p:nvPr/>
        </p:nvSpPr>
        <p:spPr>
          <a:xfrm>
            <a:off x="554090" y="810798"/>
            <a:ext cx="10722812" cy="5652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egoe UI Semibold" panose="020B0702040204020203" pitchFamily="34" charset="0"/>
                <a:ea typeface="+mj-ea"/>
                <a:cs typeface="Segoe UI Semibold" panose="020B0702040204020203" pitchFamily="34" charset="0"/>
              </a:defRPr>
            </a:lvl1pPr>
          </a:lstStyle>
          <a:p>
            <a:r>
              <a:rPr lang="fr-FR" sz="2500" dirty="0">
                <a:solidFill>
                  <a:schemeClr val="tx2">
                    <a:lumMod val="50000"/>
                  </a:schemeClr>
                </a:solidFill>
                <a:latin typeface="Aptos Display" panose="020B0004020202020204" pitchFamily="34" charset="0"/>
                <a:ea typeface="Inter" panose="020B0502030000000004" pitchFamily="34" charset="0"/>
              </a:rPr>
              <a:t>Option 1 - </a:t>
            </a:r>
            <a:r>
              <a:rPr lang="fr-FR" sz="2500" b="1" dirty="0">
                <a:solidFill>
                  <a:schemeClr val="tx2">
                    <a:lumMod val="50000"/>
                  </a:schemeClr>
                </a:solidFill>
                <a:latin typeface="Aptos Display" panose="020B0004020202020204" pitchFamily="34" charset="0"/>
                <a:ea typeface="Inter" panose="020B0502030000000004" pitchFamily="34" charset="0"/>
              </a:rPr>
              <a:t>Power Automate</a:t>
            </a:r>
          </a:p>
        </p:txBody>
      </p:sp>
      <p:pic>
        <p:nvPicPr>
          <p:cNvPr id="8" name="Picture 36" descr="Power Automate Application officielle dans le Microsoft Store">
            <a:extLst>
              <a:ext uri="{FF2B5EF4-FFF2-40B4-BE49-F238E27FC236}">
                <a16:creationId xmlns:a16="http://schemas.microsoft.com/office/drawing/2014/main" id="{398E6E57-0703-A1EC-4CE4-80BECA4B1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182" y="546046"/>
            <a:ext cx="1094707" cy="1094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933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FEB4916D-2526-C42F-58B2-784EB1FC8E27}"/>
              </a:ext>
            </a:extLst>
          </p:cNvPr>
          <p:cNvPicPr>
            <a:picLocks noChangeAspect="1"/>
          </p:cNvPicPr>
          <p:nvPr/>
        </p:nvPicPr>
        <p:blipFill>
          <a:blip r:embed="rId2"/>
          <a:stretch>
            <a:fillRect/>
          </a:stretch>
        </p:blipFill>
        <p:spPr>
          <a:xfrm>
            <a:off x="6972087" y="1087077"/>
            <a:ext cx="4669390" cy="4768211"/>
          </a:xfrm>
          <a:prstGeom prst="rect">
            <a:avLst/>
          </a:prstGeom>
          <a:ln w="38100" cap="rnd">
            <a:gradFill>
              <a:gsLst>
                <a:gs pos="25000">
                  <a:srgbClr val="002060">
                    <a:lumMod val="95000"/>
                  </a:srgbClr>
                </a:gs>
                <a:gs pos="55000">
                  <a:schemeClr val="accent1">
                    <a:lumMod val="60000"/>
                    <a:lumOff val="40000"/>
                  </a:schemeClr>
                </a:gs>
                <a:gs pos="83000">
                  <a:schemeClr val="accent1">
                    <a:lumMod val="45000"/>
                    <a:lumOff val="55000"/>
                  </a:schemeClr>
                </a:gs>
                <a:gs pos="100000">
                  <a:schemeClr val="accent1">
                    <a:lumMod val="30000"/>
                    <a:lumOff val="70000"/>
                  </a:schemeClr>
                </a:gs>
              </a:gsLst>
              <a:lin ang="4200000" scaled="0"/>
            </a:gradFill>
          </a:ln>
          <a:effectLst>
            <a:outerShdw blurRad="203200" dist="203200" dir="3600000" algn="tl" rotWithShape="0">
              <a:prstClr val="black">
                <a:alpha val="40000"/>
              </a:prstClr>
            </a:outerShdw>
          </a:effectLst>
        </p:spPr>
      </p:pic>
      <p:sp>
        <p:nvSpPr>
          <p:cNvPr id="36" name="Rectangle 35">
            <a:extLst>
              <a:ext uri="{FF2B5EF4-FFF2-40B4-BE49-F238E27FC236}">
                <a16:creationId xmlns:a16="http://schemas.microsoft.com/office/drawing/2014/main" id="{64F829DF-A879-836B-B9EC-9114B7A23676}"/>
              </a:ext>
            </a:extLst>
          </p:cNvPr>
          <p:cNvSpPr/>
          <p:nvPr/>
        </p:nvSpPr>
        <p:spPr>
          <a:xfrm>
            <a:off x="7324825" y="2341668"/>
            <a:ext cx="3662783" cy="3568639"/>
          </a:xfrm>
          <a:prstGeom prst="rect">
            <a:avLst/>
          </a:prstGeom>
          <a:solidFill>
            <a:srgbClr val="470D2E">
              <a:alpha val="10196"/>
            </a:srgbClr>
          </a:solidFill>
          <a:ln w="28575">
            <a:solidFill>
              <a:srgbClr val="7327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E1295EAF-614C-E08A-A195-628F4981DBB3}"/>
              </a:ext>
            </a:extLst>
          </p:cNvPr>
          <p:cNvSpPr/>
          <p:nvPr/>
        </p:nvSpPr>
        <p:spPr>
          <a:xfrm>
            <a:off x="12290437" y="1957766"/>
            <a:ext cx="174994" cy="233558"/>
          </a:xfrm>
          <a:prstGeom prst="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3809B923-E8D4-7AA7-9219-0B4A524B17C1}"/>
              </a:ext>
            </a:extLst>
          </p:cNvPr>
          <p:cNvSpPr>
            <a:spLocks noGrp="1"/>
          </p:cNvSpPr>
          <p:nvPr>
            <p:ph type="title"/>
          </p:nvPr>
        </p:nvSpPr>
        <p:spPr/>
        <p:txBody>
          <a:bodyPr/>
          <a:lstStyle/>
          <a:p>
            <a:r>
              <a:rPr lang="fr-FR" b="1" dirty="0">
                <a:solidFill>
                  <a:schemeClr val="tx2">
                    <a:lumMod val="50000"/>
                  </a:schemeClr>
                </a:solidFill>
                <a:latin typeface="Aptos Display" panose="020B0004020202020204" pitchFamily="34" charset="0"/>
                <a:ea typeface="Inter" panose="020B0502030000000004" pitchFamily="34" charset="0"/>
              </a:rPr>
              <a:t>Comment ça marche ? </a:t>
            </a:r>
          </a:p>
        </p:txBody>
      </p:sp>
      <p:sp>
        <p:nvSpPr>
          <p:cNvPr id="6" name="Titre 1">
            <a:extLst>
              <a:ext uri="{FF2B5EF4-FFF2-40B4-BE49-F238E27FC236}">
                <a16:creationId xmlns:a16="http://schemas.microsoft.com/office/drawing/2014/main" id="{607C929E-B650-0459-A286-895E90BB302A}"/>
              </a:ext>
            </a:extLst>
          </p:cNvPr>
          <p:cNvSpPr txBox="1">
            <a:spLocks/>
          </p:cNvSpPr>
          <p:nvPr/>
        </p:nvSpPr>
        <p:spPr>
          <a:xfrm>
            <a:off x="554090" y="810798"/>
            <a:ext cx="10722812" cy="5652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egoe UI Semibold" panose="020B0702040204020203" pitchFamily="34" charset="0"/>
                <a:ea typeface="+mj-ea"/>
                <a:cs typeface="Segoe UI Semibold" panose="020B0702040204020203" pitchFamily="34" charset="0"/>
              </a:defRPr>
            </a:lvl1pPr>
          </a:lstStyle>
          <a:p>
            <a:r>
              <a:rPr lang="fr-FR" sz="2500" dirty="0">
                <a:solidFill>
                  <a:schemeClr val="tx2">
                    <a:lumMod val="50000"/>
                  </a:schemeClr>
                </a:solidFill>
                <a:latin typeface="Aptos Display" panose="020B0004020202020204" pitchFamily="34" charset="0"/>
                <a:ea typeface="Inter" panose="020B0502030000000004" pitchFamily="34" charset="0"/>
              </a:rPr>
              <a:t>Option 2 - </a:t>
            </a:r>
            <a:r>
              <a:rPr lang="fr-FR" sz="2500" b="1" dirty="0">
                <a:solidFill>
                  <a:schemeClr val="tx2">
                    <a:lumMod val="50000"/>
                  </a:schemeClr>
                </a:solidFill>
                <a:latin typeface="Aptos Display" panose="020B0004020202020204" pitchFamily="34" charset="0"/>
                <a:ea typeface="Inter" panose="020B0502030000000004" pitchFamily="34" charset="0"/>
              </a:rPr>
              <a:t>Power Apps</a:t>
            </a:r>
          </a:p>
        </p:txBody>
      </p:sp>
      <p:pic>
        <p:nvPicPr>
          <p:cNvPr id="7" name="Picture 32" descr="Power Apps – Microsoft Apps">
            <a:extLst>
              <a:ext uri="{FF2B5EF4-FFF2-40B4-BE49-F238E27FC236}">
                <a16:creationId xmlns:a16="http://schemas.microsoft.com/office/drawing/2014/main" id="{91BE1EA7-47E6-67DC-C3FF-CA8038604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8058" y="922813"/>
            <a:ext cx="328529" cy="32852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BA6329BA-5A43-F82D-C696-95B62B24E7F7}"/>
              </a:ext>
            </a:extLst>
          </p:cNvPr>
          <p:cNvPicPr>
            <a:picLocks noChangeAspect="1"/>
          </p:cNvPicPr>
          <p:nvPr/>
        </p:nvPicPr>
        <p:blipFill>
          <a:blip r:embed="rId4"/>
          <a:stretch>
            <a:fillRect/>
          </a:stretch>
        </p:blipFill>
        <p:spPr>
          <a:xfrm>
            <a:off x="611127" y="1376003"/>
            <a:ext cx="6152187" cy="4375008"/>
          </a:xfrm>
          <a:prstGeom prst="rect">
            <a:avLst/>
          </a:prstGeom>
          <a:ln w="38100" cap="rnd">
            <a:gradFill>
              <a:gsLst>
                <a:gs pos="25000">
                  <a:srgbClr val="002060">
                    <a:lumMod val="95000"/>
                  </a:srgbClr>
                </a:gs>
                <a:gs pos="55000">
                  <a:schemeClr val="accent1">
                    <a:lumMod val="60000"/>
                    <a:lumOff val="40000"/>
                  </a:schemeClr>
                </a:gs>
                <a:gs pos="83000">
                  <a:schemeClr val="accent1">
                    <a:lumMod val="45000"/>
                    <a:lumOff val="55000"/>
                  </a:schemeClr>
                </a:gs>
                <a:gs pos="100000">
                  <a:schemeClr val="accent1">
                    <a:lumMod val="30000"/>
                    <a:lumOff val="70000"/>
                  </a:schemeClr>
                </a:gs>
              </a:gsLst>
              <a:lin ang="4200000" scaled="0"/>
            </a:gradFill>
          </a:ln>
          <a:effectLst>
            <a:outerShdw blurRad="203200" dist="203200" dir="3600000" algn="tl" rotWithShape="0">
              <a:prstClr val="black">
                <a:alpha val="40000"/>
              </a:prstClr>
            </a:outerShdw>
          </a:effectLst>
        </p:spPr>
      </p:pic>
      <p:pic>
        <p:nvPicPr>
          <p:cNvPr id="14" name="Image 13">
            <a:extLst>
              <a:ext uri="{FF2B5EF4-FFF2-40B4-BE49-F238E27FC236}">
                <a16:creationId xmlns:a16="http://schemas.microsoft.com/office/drawing/2014/main" id="{000A1712-DBB7-939B-943F-ECD9E04E9CAC}"/>
              </a:ext>
            </a:extLst>
          </p:cNvPr>
          <p:cNvPicPr>
            <a:picLocks noChangeAspect="1"/>
          </p:cNvPicPr>
          <p:nvPr/>
        </p:nvPicPr>
        <p:blipFill>
          <a:blip r:embed="rId5"/>
          <a:stretch>
            <a:fillRect/>
          </a:stretch>
        </p:blipFill>
        <p:spPr>
          <a:xfrm>
            <a:off x="1866972" y="4944643"/>
            <a:ext cx="6227874" cy="1333383"/>
          </a:xfrm>
          <a:prstGeom prst="rect">
            <a:avLst/>
          </a:prstGeom>
          <a:ln w="38100" cap="rnd">
            <a:gradFill>
              <a:gsLst>
                <a:gs pos="25000">
                  <a:srgbClr val="002060">
                    <a:lumMod val="95000"/>
                  </a:srgbClr>
                </a:gs>
                <a:gs pos="55000">
                  <a:schemeClr val="accent1">
                    <a:lumMod val="60000"/>
                    <a:lumOff val="40000"/>
                  </a:schemeClr>
                </a:gs>
                <a:gs pos="83000">
                  <a:schemeClr val="accent1">
                    <a:lumMod val="45000"/>
                    <a:lumOff val="55000"/>
                  </a:schemeClr>
                </a:gs>
                <a:gs pos="100000">
                  <a:schemeClr val="accent1">
                    <a:lumMod val="30000"/>
                    <a:lumOff val="70000"/>
                  </a:schemeClr>
                </a:gs>
              </a:gsLst>
              <a:lin ang="4200000" scaled="0"/>
            </a:gradFill>
          </a:ln>
          <a:effectLst>
            <a:outerShdw blurRad="203200" dist="203200" dir="3600000" algn="tl" rotWithShape="0">
              <a:prstClr val="black">
                <a:alpha val="40000"/>
              </a:prstClr>
            </a:outerShdw>
          </a:effectLst>
        </p:spPr>
      </p:pic>
      <p:cxnSp>
        <p:nvCxnSpPr>
          <p:cNvPr id="22" name="Connecteur droit avec flèche 21">
            <a:extLst>
              <a:ext uri="{FF2B5EF4-FFF2-40B4-BE49-F238E27FC236}">
                <a16:creationId xmlns:a16="http://schemas.microsoft.com/office/drawing/2014/main" id="{24DC9009-F6F4-08A9-A2CC-79077FBDAE19}"/>
              </a:ext>
            </a:extLst>
          </p:cNvPr>
          <p:cNvCxnSpPr>
            <a:cxnSpLocks/>
          </p:cNvCxnSpPr>
          <p:nvPr/>
        </p:nvCxnSpPr>
        <p:spPr>
          <a:xfrm flipH="1" flipV="1">
            <a:off x="4812242" y="1602477"/>
            <a:ext cx="520153" cy="478821"/>
          </a:xfrm>
          <a:prstGeom prst="straightConnector1">
            <a:avLst/>
          </a:prstGeom>
          <a:ln w="28575">
            <a:solidFill>
              <a:srgbClr val="74277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10AF6724-B7E0-1E26-3C01-54F2253EF5D9}"/>
              </a:ext>
            </a:extLst>
          </p:cNvPr>
          <p:cNvCxnSpPr>
            <a:cxnSpLocks/>
          </p:cNvCxnSpPr>
          <p:nvPr/>
        </p:nvCxnSpPr>
        <p:spPr>
          <a:xfrm flipH="1">
            <a:off x="5081942" y="5295176"/>
            <a:ext cx="592118" cy="267707"/>
          </a:xfrm>
          <a:prstGeom prst="straightConnector1">
            <a:avLst/>
          </a:prstGeom>
          <a:ln w="28575">
            <a:solidFill>
              <a:srgbClr val="74277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8EA65EA2-8BEF-80E4-C728-AF42858D47A7}"/>
              </a:ext>
            </a:extLst>
          </p:cNvPr>
          <p:cNvCxnSpPr>
            <a:cxnSpLocks/>
          </p:cNvCxnSpPr>
          <p:nvPr/>
        </p:nvCxnSpPr>
        <p:spPr>
          <a:xfrm flipH="1">
            <a:off x="8287895" y="1727709"/>
            <a:ext cx="1155041" cy="613958"/>
          </a:xfrm>
          <a:prstGeom prst="straightConnector1">
            <a:avLst/>
          </a:prstGeom>
          <a:ln w="28575">
            <a:solidFill>
              <a:srgbClr val="742774"/>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 coins arrondis 32">
            <a:extLst>
              <a:ext uri="{FF2B5EF4-FFF2-40B4-BE49-F238E27FC236}">
                <a16:creationId xmlns:a16="http://schemas.microsoft.com/office/drawing/2014/main" id="{CB76F931-6409-F476-68E1-D5B29380262F}"/>
              </a:ext>
            </a:extLst>
          </p:cNvPr>
          <p:cNvSpPr/>
          <p:nvPr/>
        </p:nvSpPr>
        <p:spPr>
          <a:xfrm>
            <a:off x="1780675" y="1387101"/>
            <a:ext cx="4315326" cy="209810"/>
          </a:xfrm>
          <a:prstGeom prst="roundRect">
            <a:avLst/>
          </a:prstGeom>
          <a:solidFill>
            <a:srgbClr val="470D2E">
              <a:alpha val="10196"/>
            </a:srgbClr>
          </a:solidFill>
          <a:ln w="28575">
            <a:solidFill>
              <a:srgbClr val="7327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 coins arrondis 33">
            <a:extLst>
              <a:ext uri="{FF2B5EF4-FFF2-40B4-BE49-F238E27FC236}">
                <a16:creationId xmlns:a16="http://schemas.microsoft.com/office/drawing/2014/main" id="{3A1D0155-EEA3-9777-ABE2-108BCEAAE9ED}"/>
              </a:ext>
            </a:extLst>
          </p:cNvPr>
          <p:cNvSpPr/>
          <p:nvPr/>
        </p:nvSpPr>
        <p:spPr>
          <a:xfrm>
            <a:off x="2133225" y="5751012"/>
            <a:ext cx="5807617" cy="184176"/>
          </a:xfrm>
          <a:prstGeom prst="roundRect">
            <a:avLst/>
          </a:prstGeom>
          <a:solidFill>
            <a:srgbClr val="470D2E">
              <a:alpha val="10196"/>
            </a:srgbClr>
          </a:solidFill>
          <a:ln w="28575">
            <a:solidFill>
              <a:srgbClr val="7327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ZoneTexte 37">
            <a:extLst>
              <a:ext uri="{FF2B5EF4-FFF2-40B4-BE49-F238E27FC236}">
                <a16:creationId xmlns:a16="http://schemas.microsoft.com/office/drawing/2014/main" id="{DBF99EF2-E352-5023-F5DB-4BEAA2F87257}"/>
              </a:ext>
            </a:extLst>
          </p:cNvPr>
          <p:cNvSpPr txBox="1"/>
          <p:nvPr/>
        </p:nvSpPr>
        <p:spPr>
          <a:xfrm>
            <a:off x="5378001" y="1874283"/>
            <a:ext cx="653754" cy="553998"/>
          </a:xfrm>
          <a:prstGeom prst="rect">
            <a:avLst/>
          </a:prstGeom>
          <a:noFill/>
        </p:spPr>
        <p:txBody>
          <a:bodyPr wrap="square" rtlCol="0">
            <a:spAutoFit/>
          </a:bodyPr>
          <a:lstStyle/>
          <a:p>
            <a:r>
              <a:rPr lang="fr-FR" sz="3000" dirty="0">
                <a:solidFill>
                  <a:srgbClr val="732773"/>
                </a:solidFill>
                <a:latin typeface="ADLaM Display" panose="02010000000000000000" pitchFamily="2" charset="0"/>
                <a:ea typeface="ADLaM Display" panose="02010000000000000000" pitchFamily="2" charset="0"/>
                <a:cs typeface="ADLaM Display" panose="02010000000000000000" pitchFamily="2" charset="0"/>
              </a:rPr>
              <a:t>1</a:t>
            </a:r>
          </a:p>
        </p:txBody>
      </p:sp>
      <p:sp>
        <p:nvSpPr>
          <p:cNvPr id="39" name="ZoneTexte 38">
            <a:extLst>
              <a:ext uri="{FF2B5EF4-FFF2-40B4-BE49-F238E27FC236}">
                <a16:creationId xmlns:a16="http://schemas.microsoft.com/office/drawing/2014/main" id="{246D4468-5BD9-64CF-4A6E-9B1EBB5F4B3E}"/>
              </a:ext>
            </a:extLst>
          </p:cNvPr>
          <p:cNvSpPr txBox="1"/>
          <p:nvPr/>
        </p:nvSpPr>
        <p:spPr>
          <a:xfrm>
            <a:off x="5731097" y="5094830"/>
            <a:ext cx="653754" cy="553998"/>
          </a:xfrm>
          <a:prstGeom prst="rect">
            <a:avLst/>
          </a:prstGeom>
          <a:noFill/>
        </p:spPr>
        <p:txBody>
          <a:bodyPr wrap="square" rtlCol="0">
            <a:spAutoFit/>
          </a:bodyPr>
          <a:lstStyle/>
          <a:p>
            <a:r>
              <a:rPr lang="fr-FR" sz="3000" dirty="0">
                <a:solidFill>
                  <a:srgbClr val="732773"/>
                </a:solidFill>
                <a:latin typeface="ADLaM Display" panose="02010000000000000000" pitchFamily="2" charset="0"/>
                <a:ea typeface="ADLaM Display" panose="02010000000000000000" pitchFamily="2" charset="0"/>
                <a:cs typeface="ADLaM Display" panose="02010000000000000000" pitchFamily="2" charset="0"/>
              </a:rPr>
              <a:t>2</a:t>
            </a:r>
          </a:p>
        </p:txBody>
      </p:sp>
      <p:sp>
        <p:nvSpPr>
          <p:cNvPr id="40" name="ZoneTexte 39">
            <a:extLst>
              <a:ext uri="{FF2B5EF4-FFF2-40B4-BE49-F238E27FC236}">
                <a16:creationId xmlns:a16="http://schemas.microsoft.com/office/drawing/2014/main" id="{951D3DEA-F1ED-B796-BF62-2A84EA4ED573}"/>
              </a:ext>
            </a:extLst>
          </p:cNvPr>
          <p:cNvSpPr txBox="1"/>
          <p:nvPr/>
        </p:nvSpPr>
        <p:spPr>
          <a:xfrm>
            <a:off x="9516309" y="1313633"/>
            <a:ext cx="653754" cy="553998"/>
          </a:xfrm>
          <a:prstGeom prst="rect">
            <a:avLst/>
          </a:prstGeom>
          <a:noFill/>
        </p:spPr>
        <p:txBody>
          <a:bodyPr wrap="square" rtlCol="0">
            <a:spAutoFit/>
          </a:bodyPr>
          <a:lstStyle/>
          <a:p>
            <a:r>
              <a:rPr lang="fr-FR" sz="3000" dirty="0">
                <a:solidFill>
                  <a:srgbClr val="732773"/>
                </a:solidFill>
                <a:latin typeface="ADLaM Display" panose="02010000000000000000" pitchFamily="2" charset="0"/>
                <a:ea typeface="ADLaM Display" panose="02010000000000000000" pitchFamily="2" charset="0"/>
                <a:cs typeface="ADLaM Display" panose="02010000000000000000" pitchFamily="2" charset="0"/>
              </a:rPr>
              <a:t>3</a:t>
            </a:r>
          </a:p>
        </p:txBody>
      </p:sp>
    </p:spTree>
    <p:extLst>
      <p:ext uri="{BB962C8B-B14F-4D97-AF65-F5344CB8AC3E}">
        <p14:creationId xmlns:p14="http://schemas.microsoft.com/office/powerpoint/2010/main" val="1524114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1295EAF-614C-E08A-A195-628F4981DBB3}"/>
              </a:ext>
            </a:extLst>
          </p:cNvPr>
          <p:cNvSpPr/>
          <p:nvPr/>
        </p:nvSpPr>
        <p:spPr>
          <a:xfrm>
            <a:off x="15177" y="1"/>
            <a:ext cx="12192000" cy="6134100"/>
          </a:xfrm>
          <a:prstGeom prst="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3809B923-E8D4-7AA7-9219-0B4A524B17C1}"/>
              </a:ext>
            </a:extLst>
          </p:cNvPr>
          <p:cNvSpPr>
            <a:spLocks noGrp="1"/>
          </p:cNvSpPr>
          <p:nvPr>
            <p:ph type="title"/>
          </p:nvPr>
        </p:nvSpPr>
        <p:spPr/>
        <p:txBody>
          <a:bodyPr/>
          <a:lstStyle/>
          <a:p>
            <a:r>
              <a:rPr lang="fr-FR" b="1" dirty="0">
                <a:solidFill>
                  <a:schemeClr val="tx2">
                    <a:lumMod val="50000"/>
                  </a:schemeClr>
                </a:solidFill>
                <a:latin typeface="Aptos Display" panose="020B0004020202020204" pitchFamily="34" charset="0"/>
                <a:ea typeface="Inter" panose="020B0502030000000004" pitchFamily="34" charset="0"/>
              </a:rPr>
              <a:t>Quels sont les différences ?</a:t>
            </a:r>
          </a:p>
        </p:txBody>
      </p:sp>
      <p:sp>
        <p:nvSpPr>
          <p:cNvPr id="6" name="Titre 1">
            <a:extLst>
              <a:ext uri="{FF2B5EF4-FFF2-40B4-BE49-F238E27FC236}">
                <a16:creationId xmlns:a16="http://schemas.microsoft.com/office/drawing/2014/main" id="{607C929E-B650-0459-A286-895E90BB302A}"/>
              </a:ext>
            </a:extLst>
          </p:cNvPr>
          <p:cNvSpPr txBox="1">
            <a:spLocks/>
          </p:cNvSpPr>
          <p:nvPr/>
        </p:nvSpPr>
        <p:spPr>
          <a:xfrm>
            <a:off x="1741669" y="1743837"/>
            <a:ext cx="10722812" cy="5652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egoe UI Semibold" panose="020B0702040204020203" pitchFamily="34" charset="0"/>
                <a:ea typeface="+mj-ea"/>
                <a:cs typeface="Segoe UI Semibold" panose="020B0702040204020203" pitchFamily="34" charset="0"/>
              </a:defRPr>
            </a:lvl1pPr>
          </a:lstStyle>
          <a:p>
            <a:r>
              <a:rPr lang="fr-FR" sz="3000" b="1" dirty="0">
                <a:solidFill>
                  <a:schemeClr val="tx2">
                    <a:lumMod val="50000"/>
                  </a:schemeClr>
                </a:solidFill>
                <a:latin typeface="Aptos Display" panose="020B0004020202020204" pitchFamily="34" charset="0"/>
                <a:ea typeface="Inter" panose="020B0502030000000004" pitchFamily="34" charset="0"/>
              </a:rPr>
              <a:t>Power Automate</a:t>
            </a:r>
          </a:p>
        </p:txBody>
      </p:sp>
      <p:pic>
        <p:nvPicPr>
          <p:cNvPr id="8" name="Picture 36" descr="Power Automate Application officielle dans le Microsoft Store">
            <a:extLst>
              <a:ext uri="{FF2B5EF4-FFF2-40B4-BE49-F238E27FC236}">
                <a16:creationId xmlns:a16="http://schemas.microsoft.com/office/drawing/2014/main" id="{398E6E57-0703-A1EC-4CE4-80BECA4B1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7545" y="1303103"/>
            <a:ext cx="1371326" cy="1371326"/>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8D7E60D-4AEC-3F17-E871-9D4B8D255840}"/>
              </a:ext>
            </a:extLst>
          </p:cNvPr>
          <p:cNvSpPr txBox="1"/>
          <p:nvPr/>
        </p:nvSpPr>
        <p:spPr>
          <a:xfrm>
            <a:off x="2475437" y="2625728"/>
            <a:ext cx="2240345" cy="477054"/>
          </a:xfrm>
          <a:prstGeom prst="rect">
            <a:avLst/>
          </a:prstGeom>
          <a:noFill/>
        </p:spPr>
        <p:txBody>
          <a:bodyPr wrap="square" rtlCol="0">
            <a:spAutoFit/>
          </a:bodyPr>
          <a:lstStyle/>
          <a:p>
            <a:r>
              <a:rPr lang="fr-FR" sz="2500" b="1" dirty="0">
                <a:solidFill>
                  <a:schemeClr val="tx2">
                    <a:lumMod val="50000"/>
                  </a:schemeClr>
                </a:solidFill>
                <a:latin typeface="Aptos Display" panose="020B0004020202020204" pitchFamily="34" charset="0"/>
                <a:ea typeface="ADLaM Display" panose="020F0502020204030204" pitchFamily="2" charset="0"/>
                <a:cs typeface="ADLaM Display" panose="020F0502020204030204" pitchFamily="2" charset="0"/>
              </a:rPr>
              <a:t>Plus facile</a:t>
            </a:r>
          </a:p>
        </p:txBody>
      </p:sp>
      <p:sp>
        <p:nvSpPr>
          <p:cNvPr id="10" name="ZoneTexte 9">
            <a:extLst>
              <a:ext uri="{FF2B5EF4-FFF2-40B4-BE49-F238E27FC236}">
                <a16:creationId xmlns:a16="http://schemas.microsoft.com/office/drawing/2014/main" id="{059ED8BE-DD1E-F294-7BCA-4D43A572C675}"/>
              </a:ext>
            </a:extLst>
          </p:cNvPr>
          <p:cNvSpPr txBox="1"/>
          <p:nvPr/>
        </p:nvSpPr>
        <p:spPr>
          <a:xfrm>
            <a:off x="2475437" y="3608257"/>
            <a:ext cx="2240345" cy="477054"/>
          </a:xfrm>
          <a:prstGeom prst="rect">
            <a:avLst/>
          </a:prstGeom>
          <a:noFill/>
        </p:spPr>
        <p:txBody>
          <a:bodyPr wrap="square" rtlCol="0">
            <a:spAutoFit/>
          </a:bodyPr>
          <a:lstStyle/>
          <a:p>
            <a:r>
              <a:rPr lang="fr-FR" sz="2500" b="1" dirty="0">
                <a:solidFill>
                  <a:schemeClr val="tx2">
                    <a:lumMod val="50000"/>
                  </a:schemeClr>
                </a:solidFill>
                <a:latin typeface="Aptos Display" panose="020B0004020202020204" pitchFamily="34" charset="0"/>
                <a:ea typeface="ADLaM Display" panose="020F0502020204030204" pitchFamily="2" charset="0"/>
                <a:cs typeface="ADLaM Display" panose="020F0502020204030204" pitchFamily="2" charset="0"/>
              </a:rPr>
              <a:t>Plus </a:t>
            </a:r>
            <a:r>
              <a:rPr lang="fr-FR" sz="2500" b="1" dirty="0" err="1">
                <a:solidFill>
                  <a:schemeClr val="tx2">
                    <a:lumMod val="50000"/>
                  </a:schemeClr>
                </a:solidFill>
                <a:latin typeface="Aptos Display" panose="020B0004020202020204" pitchFamily="34" charset="0"/>
                <a:ea typeface="ADLaM Display" panose="020F0502020204030204" pitchFamily="2" charset="0"/>
                <a:cs typeface="ADLaM Display" panose="020F0502020204030204" pitchFamily="2" charset="0"/>
              </a:rPr>
              <a:t>friendly</a:t>
            </a:r>
            <a:endParaRPr lang="fr-FR" sz="2500" b="1" dirty="0">
              <a:solidFill>
                <a:schemeClr val="tx2">
                  <a:lumMod val="50000"/>
                </a:schemeClr>
              </a:solidFill>
              <a:latin typeface="Aptos Display" panose="020B0004020202020204" pitchFamily="34" charset="0"/>
              <a:ea typeface="ADLaM Display" panose="020F0502020204030204" pitchFamily="2" charset="0"/>
              <a:cs typeface="ADLaM Display" panose="020F0502020204030204" pitchFamily="2" charset="0"/>
            </a:endParaRPr>
          </a:p>
        </p:txBody>
      </p:sp>
      <p:sp>
        <p:nvSpPr>
          <p:cNvPr id="12" name="ZoneTexte 11">
            <a:extLst>
              <a:ext uri="{FF2B5EF4-FFF2-40B4-BE49-F238E27FC236}">
                <a16:creationId xmlns:a16="http://schemas.microsoft.com/office/drawing/2014/main" id="{EB3B89FB-A21A-FA72-00AC-42B75080832F}"/>
              </a:ext>
            </a:extLst>
          </p:cNvPr>
          <p:cNvSpPr txBox="1"/>
          <p:nvPr/>
        </p:nvSpPr>
        <p:spPr>
          <a:xfrm>
            <a:off x="2475437" y="4580859"/>
            <a:ext cx="2638226" cy="477054"/>
          </a:xfrm>
          <a:prstGeom prst="rect">
            <a:avLst/>
          </a:prstGeom>
          <a:noFill/>
        </p:spPr>
        <p:txBody>
          <a:bodyPr wrap="square" rtlCol="0">
            <a:spAutoFit/>
          </a:bodyPr>
          <a:lstStyle/>
          <a:p>
            <a:r>
              <a:rPr lang="fr-FR" sz="2500" b="1" dirty="0">
                <a:solidFill>
                  <a:schemeClr val="tx2">
                    <a:lumMod val="50000"/>
                  </a:schemeClr>
                </a:solidFill>
                <a:latin typeface="Aptos Display" panose="020B0004020202020204" pitchFamily="34" charset="0"/>
                <a:ea typeface="ADLaM Display" panose="020F0502020204030204" pitchFamily="2" charset="0"/>
                <a:cs typeface="ADLaM Display" panose="020F0502020204030204" pitchFamily="2" charset="0"/>
              </a:rPr>
              <a:t>Licence Premium</a:t>
            </a:r>
          </a:p>
        </p:txBody>
      </p:sp>
      <p:pic>
        <p:nvPicPr>
          <p:cNvPr id="16" name="Graphique 15">
            <a:extLst>
              <a:ext uri="{FF2B5EF4-FFF2-40B4-BE49-F238E27FC236}">
                <a16:creationId xmlns:a16="http://schemas.microsoft.com/office/drawing/2014/main" id="{73750A7D-76B6-269F-3D06-3F533173AD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93108" y="3638040"/>
            <a:ext cx="457200" cy="457200"/>
          </a:xfrm>
          <a:prstGeom prst="rect">
            <a:avLst/>
          </a:prstGeom>
        </p:spPr>
      </p:pic>
      <p:pic>
        <p:nvPicPr>
          <p:cNvPr id="24" name="Graphique 23">
            <a:extLst>
              <a:ext uri="{FF2B5EF4-FFF2-40B4-BE49-F238E27FC236}">
                <a16:creationId xmlns:a16="http://schemas.microsoft.com/office/drawing/2014/main" id="{93627A00-55CF-69A7-8691-6FD7B12FD7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93108" y="4600713"/>
            <a:ext cx="457200" cy="457200"/>
          </a:xfrm>
          <a:prstGeom prst="rect">
            <a:avLst/>
          </a:prstGeom>
        </p:spPr>
      </p:pic>
      <p:pic>
        <p:nvPicPr>
          <p:cNvPr id="25" name="Graphique 24">
            <a:extLst>
              <a:ext uri="{FF2B5EF4-FFF2-40B4-BE49-F238E27FC236}">
                <a16:creationId xmlns:a16="http://schemas.microsoft.com/office/drawing/2014/main" id="{DA7608BA-BA60-083C-AA45-1C2BF3892B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93108" y="2635655"/>
            <a:ext cx="457200" cy="457200"/>
          </a:xfrm>
          <a:prstGeom prst="rect">
            <a:avLst/>
          </a:prstGeom>
        </p:spPr>
      </p:pic>
      <p:sp>
        <p:nvSpPr>
          <p:cNvPr id="32" name="ZoneTexte 31">
            <a:extLst>
              <a:ext uri="{FF2B5EF4-FFF2-40B4-BE49-F238E27FC236}">
                <a16:creationId xmlns:a16="http://schemas.microsoft.com/office/drawing/2014/main" id="{81B7E9E1-3201-D637-2266-9062C7DBE002}"/>
              </a:ext>
            </a:extLst>
          </p:cNvPr>
          <p:cNvSpPr txBox="1"/>
          <p:nvPr/>
        </p:nvSpPr>
        <p:spPr>
          <a:xfrm>
            <a:off x="7550039" y="2625728"/>
            <a:ext cx="2240345" cy="477054"/>
          </a:xfrm>
          <a:prstGeom prst="rect">
            <a:avLst/>
          </a:prstGeom>
          <a:noFill/>
        </p:spPr>
        <p:txBody>
          <a:bodyPr wrap="square" rtlCol="0">
            <a:spAutoFit/>
          </a:bodyPr>
          <a:lstStyle/>
          <a:p>
            <a:r>
              <a:rPr lang="fr-FR" sz="2500" b="1" dirty="0">
                <a:solidFill>
                  <a:schemeClr val="tx2">
                    <a:lumMod val="50000"/>
                  </a:schemeClr>
                </a:solidFill>
                <a:latin typeface="Aptos Display" panose="020B0004020202020204" pitchFamily="34" charset="0"/>
                <a:ea typeface="ADLaM Display" panose="020F0502020204030204" pitchFamily="2" charset="0"/>
                <a:cs typeface="ADLaM Display" panose="020F0502020204030204" pitchFamily="2" charset="0"/>
              </a:rPr>
              <a:t>Plus rapide</a:t>
            </a:r>
          </a:p>
        </p:txBody>
      </p:sp>
      <p:sp>
        <p:nvSpPr>
          <p:cNvPr id="33" name="ZoneTexte 32">
            <a:extLst>
              <a:ext uri="{FF2B5EF4-FFF2-40B4-BE49-F238E27FC236}">
                <a16:creationId xmlns:a16="http://schemas.microsoft.com/office/drawing/2014/main" id="{E5725FFC-0F4E-60DE-E566-5BA9CD56EAAE}"/>
              </a:ext>
            </a:extLst>
          </p:cNvPr>
          <p:cNvSpPr txBox="1"/>
          <p:nvPr/>
        </p:nvSpPr>
        <p:spPr>
          <a:xfrm>
            <a:off x="7503368" y="4580859"/>
            <a:ext cx="2638226" cy="477054"/>
          </a:xfrm>
          <a:prstGeom prst="rect">
            <a:avLst/>
          </a:prstGeom>
          <a:noFill/>
        </p:spPr>
        <p:txBody>
          <a:bodyPr wrap="square" rtlCol="0">
            <a:spAutoFit/>
          </a:bodyPr>
          <a:lstStyle/>
          <a:p>
            <a:r>
              <a:rPr lang="fr-FR" sz="2500" b="1" dirty="0">
                <a:solidFill>
                  <a:schemeClr val="tx2">
                    <a:lumMod val="50000"/>
                  </a:schemeClr>
                </a:solidFill>
                <a:latin typeface="Aptos Display" panose="020B0004020202020204" pitchFamily="34" charset="0"/>
                <a:ea typeface="ADLaM Display" panose="020F0502020204030204" pitchFamily="2" charset="0"/>
                <a:cs typeface="ADLaM Display" panose="020F0502020204030204" pitchFamily="2" charset="0"/>
              </a:rPr>
              <a:t>Pas documenté</a:t>
            </a:r>
          </a:p>
        </p:txBody>
      </p:sp>
      <p:sp>
        <p:nvSpPr>
          <p:cNvPr id="34" name="ZoneTexte 33">
            <a:extLst>
              <a:ext uri="{FF2B5EF4-FFF2-40B4-BE49-F238E27FC236}">
                <a16:creationId xmlns:a16="http://schemas.microsoft.com/office/drawing/2014/main" id="{A2F586A9-6F81-370B-2DBD-E687CA9D4D69}"/>
              </a:ext>
            </a:extLst>
          </p:cNvPr>
          <p:cNvSpPr txBox="1"/>
          <p:nvPr/>
        </p:nvSpPr>
        <p:spPr>
          <a:xfrm>
            <a:off x="7550039" y="3582279"/>
            <a:ext cx="2638226" cy="477054"/>
          </a:xfrm>
          <a:prstGeom prst="rect">
            <a:avLst/>
          </a:prstGeom>
          <a:noFill/>
        </p:spPr>
        <p:txBody>
          <a:bodyPr wrap="square" rtlCol="0">
            <a:spAutoFit/>
          </a:bodyPr>
          <a:lstStyle/>
          <a:p>
            <a:r>
              <a:rPr lang="fr-FR" sz="2500" b="1" dirty="0">
                <a:solidFill>
                  <a:schemeClr val="tx2">
                    <a:lumMod val="50000"/>
                  </a:schemeClr>
                </a:solidFill>
                <a:latin typeface="Aptos Display" panose="020B0004020202020204" pitchFamily="34" charset="0"/>
                <a:ea typeface="ADLaM Display" panose="020F0502020204030204" pitchFamily="2" charset="0"/>
                <a:cs typeface="ADLaM Display" panose="020F0502020204030204" pitchFamily="2" charset="0"/>
              </a:rPr>
              <a:t>Output </a:t>
            </a:r>
            <a:r>
              <a:rPr lang="fr-FR" sz="2500" b="1" dirty="0" err="1">
                <a:solidFill>
                  <a:schemeClr val="tx2">
                    <a:lumMod val="50000"/>
                  </a:schemeClr>
                </a:solidFill>
                <a:latin typeface="Aptos Display" panose="020B0004020202020204" pitchFamily="34" charset="0"/>
                <a:ea typeface="ADLaM Display" panose="020F0502020204030204" pitchFamily="2" charset="0"/>
                <a:cs typeface="ADLaM Display" panose="020F0502020204030204" pitchFamily="2" charset="0"/>
              </a:rPr>
              <a:t>Ready</a:t>
            </a:r>
            <a:endParaRPr lang="fr-FR" sz="2500" b="1" dirty="0">
              <a:solidFill>
                <a:schemeClr val="tx2">
                  <a:lumMod val="50000"/>
                </a:schemeClr>
              </a:solidFill>
              <a:latin typeface="Aptos Display" panose="020B0004020202020204" pitchFamily="34" charset="0"/>
              <a:ea typeface="ADLaM Display" panose="020F0502020204030204" pitchFamily="2" charset="0"/>
              <a:cs typeface="ADLaM Display" panose="020F0502020204030204" pitchFamily="2" charset="0"/>
            </a:endParaRPr>
          </a:p>
        </p:txBody>
      </p:sp>
      <p:pic>
        <p:nvPicPr>
          <p:cNvPr id="37" name="Graphique 36">
            <a:extLst>
              <a:ext uri="{FF2B5EF4-FFF2-40B4-BE49-F238E27FC236}">
                <a16:creationId xmlns:a16="http://schemas.microsoft.com/office/drawing/2014/main" id="{25EE5359-49A9-4835-C705-61360599F3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67710" y="2635655"/>
            <a:ext cx="457200" cy="457200"/>
          </a:xfrm>
          <a:prstGeom prst="rect">
            <a:avLst/>
          </a:prstGeom>
        </p:spPr>
      </p:pic>
      <p:pic>
        <p:nvPicPr>
          <p:cNvPr id="38" name="Graphique 37">
            <a:extLst>
              <a:ext uri="{FF2B5EF4-FFF2-40B4-BE49-F238E27FC236}">
                <a16:creationId xmlns:a16="http://schemas.microsoft.com/office/drawing/2014/main" id="{9268DF4C-0BF7-571C-A482-73E9051F41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7710" y="4580859"/>
            <a:ext cx="457200" cy="457200"/>
          </a:xfrm>
          <a:prstGeom prst="rect">
            <a:avLst/>
          </a:prstGeom>
        </p:spPr>
      </p:pic>
      <p:pic>
        <p:nvPicPr>
          <p:cNvPr id="39" name="Graphique 38">
            <a:extLst>
              <a:ext uri="{FF2B5EF4-FFF2-40B4-BE49-F238E27FC236}">
                <a16:creationId xmlns:a16="http://schemas.microsoft.com/office/drawing/2014/main" id="{F2AD3008-A5C7-7C08-A755-9385923CE7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66996" y="3634388"/>
            <a:ext cx="457200" cy="457200"/>
          </a:xfrm>
          <a:prstGeom prst="rect">
            <a:avLst/>
          </a:prstGeom>
        </p:spPr>
      </p:pic>
      <p:cxnSp>
        <p:nvCxnSpPr>
          <p:cNvPr id="41" name="Connecteur droit 40">
            <a:extLst>
              <a:ext uri="{FF2B5EF4-FFF2-40B4-BE49-F238E27FC236}">
                <a16:creationId xmlns:a16="http://schemas.microsoft.com/office/drawing/2014/main" id="{26DD2EC0-DC28-F9A3-2383-A6DB1DCE8C8B}"/>
              </a:ext>
            </a:extLst>
          </p:cNvPr>
          <p:cNvCxnSpPr>
            <a:cxnSpLocks/>
          </p:cNvCxnSpPr>
          <p:nvPr/>
        </p:nvCxnSpPr>
        <p:spPr>
          <a:xfrm>
            <a:off x="1741669" y="2309042"/>
            <a:ext cx="3487823"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4" name="Titre 1">
            <a:extLst>
              <a:ext uri="{FF2B5EF4-FFF2-40B4-BE49-F238E27FC236}">
                <a16:creationId xmlns:a16="http://schemas.microsoft.com/office/drawing/2014/main" id="{4FAD27FF-85A8-0E44-1E24-ACFF3346FB84}"/>
              </a:ext>
            </a:extLst>
          </p:cNvPr>
          <p:cNvSpPr txBox="1">
            <a:spLocks/>
          </p:cNvSpPr>
          <p:nvPr/>
        </p:nvSpPr>
        <p:spPr>
          <a:xfrm>
            <a:off x="6845771" y="1735274"/>
            <a:ext cx="10722812" cy="5652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egoe UI Semibold" panose="020B0702040204020203" pitchFamily="34" charset="0"/>
                <a:ea typeface="+mj-ea"/>
                <a:cs typeface="Segoe UI Semibold" panose="020B0702040204020203" pitchFamily="34" charset="0"/>
              </a:defRPr>
            </a:lvl1pPr>
          </a:lstStyle>
          <a:p>
            <a:r>
              <a:rPr lang="fr-FR" sz="3000" b="1" dirty="0">
                <a:solidFill>
                  <a:schemeClr val="tx2">
                    <a:lumMod val="50000"/>
                  </a:schemeClr>
                </a:solidFill>
                <a:latin typeface="Aptos Display" panose="020B0004020202020204" pitchFamily="34" charset="0"/>
                <a:ea typeface="Inter" panose="020B0502030000000004" pitchFamily="34" charset="0"/>
              </a:rPr>
              <a:t>Power Apps</a:t>
            </a:r>
          </a:p>
        </p:txBody>
      </p:sp>
      <p:cxnSp>
        <p:nvCxnSpPr>
          <p:cNvPr id="45" name="Connecteur droit 44">
            <a:extLst>
              <a:ext uri="{FF2B5EF4-FFF2-40B4-BE49-F238E27FC236}">
                <a16:creationId xmlns:a16="http://schemas.microsoft.com/office/drawing/2014/main" id="{B894E1DE-8CB0-916D-A9DE-F1C6A24689FE}"/>
              </a:ext>
            </a:extLst>
          </p:cNvPr>
          <p:cNvCxnSpPr>
            <a:cxnSpLocks/>
          </p:cNvCxnSpPr>
          <p:nvPr/>
        </p:nvCxnSpPr>
        <p:spPr>
          <a:xfrm>
            <a:off x="6821488" y="2299114"/>
            <a:ext cx="2880875"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46" name="Picture 32" descr="Power Apps – Microsoft Apps">
            <a:extLst>
              <a:ext uri="{FF2B5EF4-FFF2-40B4-BE49-F238E27FC236}">
                <a16:creationId xmlns:a16="http://schemas.microsoft.com/office/drawing/2014/main" id="{F6E2D421-279A-6CB6-32F8-6140A87809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6811" y="1792884"/>
            <a:ext cx="430223" cy="430223"/>
          </a:xfrm>
          <a:prstGeom prst="rect">
            <a:avLst/>
          </a:prstGeom>
          <a:noFill/>
          <a:extLst>
            <a:ext uri="{909E8E84-426E-40DD-AFC4-6F175D3DCCD1}">
              <a14:hiddenFill xmlns:a14="http://schemas.microsoft.com/office/drawing/2010/main">
                <a:solidFill>
                  <a:srgbClr val="FFFFFF"/>
                </a:solidFill>
              </a14:hiddenFill>
            </a:ext>
          </a:extLst>
        </p:spPr>
      </p:pic>
      <p:pic>
        <p:nvPicPr>
          <p:cNvPr id="53" name="Image 52" descr="Une image contenant symbole, capture d’écran, pixel, conception&#10;&#10;Description générée automatiquement">
            <a:extLst>
              <a:ext uri="{FF2B5EF4-FFF2-40B4-BE49-F238E27FC236}">
                <a16:creationId xmlns:a16="http://schemas.microsoft.com/office/drawing/2014/main" id="{A784DFD4-0445-779E-D71A-F3736471EC9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58277" y="179138"/>
            <a:ext cx="761905" cy="761905"/>
          </a:xfrm>
          <a:prstGeom prst="rect">
            <a:avLst/>
          </a:prstGeom>
        </p:spPr>
      </p:pic>
    </p:spTree>
    <p:extLst>
      <p:ext uri="{BB962C8B-B14F-4D97-AF65-F5344CB8AC3E}">
        <p14:creationId xmlns:p14="http://schemas.microsoft.com/office/powerpoint/2010/main" val="3664021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1295EAF-614C-E08A-A195-628F4981DBB3}"/>
              </a:ext>
            </a:extLst>
          </p:cNvPr>
          <p:cNvSpPr/>
          <p:nvPr/>
        </p:nvSpPr>
        <p:spPr>
          <a:xfrm>
            <a:off x="0" y="14597"/>
            <a:ext cx="12192000" cy="6132203"/>
          </a:xfrm>
          <a:prstGeom prst="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3809B923-E8D4-7AA7-9219-0B4A524B17C1}"/>
              </a:ext>
            </a:extLst>
          </p:cNvPr>
          <p:cNvSpPr>
            <a:spLocks noGrp="1"/>
          </p:cNvSpPr>
          <p:nvPr>
            <p:ph type="title"/>
          </p:nvPr>
        </p:nvSpPr>
        <p:spPr/>
        <p:txBody>
          <a:bodyPr/>
          <a:lstStyle/>
          <a:p>
            <a:r>
              <a:rPr lang="fr-FR" b="1" dirty="0">
                <a:solidFill>
                  <a:schemeClr val="tx2">
                    <a:lumMod val="50000"/>
                  </a:schemeClr>
                </a:solidFill>
                <a:latin typeface="Aptos Display" panose="020B0004020202020204" pitchFamily="34" charset="0"/>
                <a:ea typeface="Inter" panose="020B0502030000000004" pitchFamily="34" charset="0"/>
              </a:rPr>
              <a:t>Mieux que 1000 mots</a:t>
            </a:r>
          </a:p>
        </p:txBody>
      </p:sp>
      <p:sp>
        <p:nvSpPr>
          <p:cNvPr id="6" name="Titre 1">
            <a:extLst>
              <a:ext uri="{FF2B5EF4-FFF2-40B4-BE49-F238E27FC236}">
                <a16:creationId xmlns:a16="http://schemas.microsoft.com/office/drawing/2014/main" id="{607C929E-B650-0459-A286-895E90BB302A}"/>
              </a:ext>
            </a:extLst>
          </p:cNvPr>
          <p:cNvSpPr txBox="1">
            <a:spLocks/>
          </p:cNvSpPr>
          <p:nvPr/>
        </p:nvSpPr>
        <p:spPr>
          <a:xfrm>
            <a:off x="3227569" y="3146397"/>
            <a:ext cx="10722812" cy="565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Segoe UI Semibold" panose="020B0702040204020203" pitchFamily="34" charset="0"/>
                <a:ea typeface="+mj-ea"/>
                <a:cs typeface="Segoe UI Semibold" panose="020B0702040204020203" pitchFamily="34" charset="0"/>
              </a:defRPr>
            </a:lvl1pPr>
          </a:lstStyle>
          <a:p>
            <a:r>
              <a:rPr lang="fr-FR" sz="9600" b="1" dirty="0">
                <a:solidFill>
                  <a:schemeClr val="tx2">
                    <a:lumMod val="50000"/>
                  </a:schemeClr>
                </a:solidFill>
                <a:latin typeface="Aptos Display" panose="020B0004020202020204" pitchFamily="34" charset="0"/>
                <a:ea typeface="Inter" panose="020B0502030000000004" pitchFamily="34" charset="0"/>
              </a:rPr>
              <a:t>Une Démo</a:t>
            </a:r>
          </a:p>
        </p:txBody>
      </p:sp>
    </p:spTree>
    <p:extLst>
      <p:ext uri="{BB962C8B-B14F-4D97-AF65-F5344CB8AC3E}">
        <p14:creationId xmlns:p14="http://schemas.microsoft.com/office/powerpoint/2010/main" val="4218919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nvPr>
        </p:nvSpPr>
        <p:spPr/>
        <p:txBody>
          <a:bodyPr/>
          <a:lstStyle/>
          <a:p>
            <a:r>
              <a:rPr lang="fr-FR"/>
              <a:t>Nouveautés, liens pratiques, …</a:t>
            </a:r>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nvPr>
        </p:nvSpPr>
        <p:spPr>
          <a:xfrm>
            <a:off x="4038600" y="3637891"/>
            <a:ext cx="7825160" cy="1213802"/>
          </a:xfrm>
        </p:spPr>
        <p:txBody>
          <a:bodyPr>
            <a:normAutofit/>
          </a:bodyPr>
          <a:lstStyle/>
          <a:p>
            <a:r>
              <a:rPr lang="fr-FR" sz="2800"/>
              <a:t>Echanger librement avec les experts de la communauté Francophone Power Platform, …</a:t>
            </a:r>
          </a:p>
        </p:txBody>
      </p:sp>
    </p:spTree>
    <p:custDataLst>
      <p:tags r:id="rId1"/>
    </p:custDataLst>
    <p:extLst>
      <p:ext uri="{BB962C8B-B14F-4D97-AF65-F5344CB8AC3E}">
        <p14:creationId xmlns:p14="http://schemas.microsoft.com/office/powerpoint/2010/main" val="419931507"/>
      </p:ext>
    </p:extLst>
  </p:cSld>
  <p:clrMapOvr>
    <a:masterClrMapping/>
  </p:clrMapOvr>
  <mc:AlternateContent xmlns:mc="http://schemas.openxmlformats.org/markup-compatibility/2006" xmlns:p14="http://schemas.microsoft.com/office/powerpoint/2010/main">
    <mc:Choice Requires="p14">
      <p:transition spd="slow" p14:dur="2000" advTm="4680"/>
    </mc:Choice>
    <mc:Fallback xmlns="">
      <p:transition spd="slow" advTm="468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F08708-B8B1-6782-FFCD-22FFCAA7F0E4}"/>
              </a:ext>
            </a:extLst>
          </p:cNvPr>
          <p:cNvSpPr>
            <a:spLocks noGrp="1"/>
          </p:cNvSpPr>
          <p:nvPr>
            <p:ph type="title"/>
          </p:nvPr>
        </p:nvSpPr>
        <p:spPr/>
        <p:txBody>
          <a:bodyPr/>
          <a:lstStyle/>
          <a:p>
            <a:r>
              <a:rPr lang="fr-FR" dirty="0"/>
              <a:t>Maker </a:t>
            </a:r>
            <a:r>
              <a:rPr lang="fr-FR" dirty="0" err="1"/>
              <a:t>Copilot</a:t>
            </a:r>
            <a:r>
              <a:rPr lang="fr-FR" dirty="0"/>
              <a:t> disponible en 8 langages</a:t>
            </a:r>
          </a:p>
        </p:txBody>
      </p:sp>
      <p:sp>
        <p:nvSpPr>
          <p:cNvPr id="3" name="Espace réservé du contenu 2">
            <a:extLst>
              <a:ext uri="{FF2B5EF4-FFF2-40B4-BE49-F238E27FC236}">
                <a16:creationId xmlns:a16="http://schemas.microsoft.com/office/drawing/2014/main" id="{E18D4F9C-A53C-4A6F-A5F0-CA914F416FD8}"/>
              </a:ext>
            </a:extLst>
          </p:cNvPr>
          <p:cNvSpPr>
            <a:spLocks noGrp="1"/>
          </p:cNvSpPr>
          <p:nvPr>
            <p:ph idx="1"/>
          </p:nvPr>
        </p:nvSpPr>
        <p:spPr>
          <a:xfrm>
            <a:off x="7835900" y="1483360"/>
            <a:ext cx="3517900" cy="4693603"/>
          </a:xfrm>
        </p:spPr>
        <p:txBody>
          <a:bodyPr/>
          <a:lstStyle/>
          <a:p>
            <a:r>
              <a:rPr lang="fr-FR" dirty="0"/>
              <a:t>La France, l'Allemagne, la Norvège et la Suisse auront </a:t>
            </a:r>
            <a:r>
              <a:rPr lang="fr-FR" dirty="0" err="1"/>
              <a:t>Copilot</a:t>
            </a:r>
            <a:r>
              <a:rPr lang="fr-FR" dirty="0"/>
              <a:t> disponible mais désactivé par défaut.</a:t>
            </a:r>
          </a:p>
        </p:txBody>
      </p:sp>
      <p:sp>
        <p:nvSpPr>
          <p:cNvPr id="4" name="Espace réservé du numéro de diapositive 3">
            <a:extLst>
              <a:ext uri="{FF2B5EF4-FFF2-40B4-BE49-F238E27FC236}">
                <a16:creationId xmlns:a16="http://schemas.microsoft.com/office/drawing/2014/main" id="{04379A3B-8730-0063-C856-41B4FD0C1BEC}"/>
              </a:ext>
            </a:extLst>
          </p:cNvPr>
          <p:cNvSpPr>
            <a:spLocks noGrp="1"/>
          </p:cNvSpPr>
          <p:nvPr>
            <p:ph type="sldNum" sz="quarter" idx="12"/>
          </p:nvPr>
        </p:nvSpPr>
        <p:spPr/>
        <p:txBody>
          <a:bodyPr/>
          <a:lstStyle/>
          <a:p>
            <a:fld id="{F2D2C361-7486-4AB1-8DE5-A0E4E1B2CF91}" type="slidenum">
              <a:rPr lang="fr-FR" smtClean="0"/>
              <a:t>15</a:t>
            </a:fld>
            <a:endParaRPr lang="fr-FR"/>
          </a:p>
        </p:txBody>
      </p:sp>
      <p:pic>
        <p:nvPicPr>
          <p:cNvPr id="2050" name="Picture 2" descr="In Spanish">
            <a:extLst>
              <a:ext uri="{FF2B5EF4-FFF2-40B4-BE49-F238E27FC236}">
                <a16:creationId xmlns:a16="http://schemas.microsoft.com/office/drawing/2014/main" id="{69B5E8BD-CB03-EBC2-1ADD-15753796C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1" y="1468865"/>
            <a:ext cx="6584950" cy="339622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9A9CC4E6-0C37-07AD-C203-B0F4745E1C80}"/>
              </a:ext>
            </a:extLst>
          </p:cNvPr>
          <p:cNvPicPr>
            <a:picLocks noChangeAspect="1"/>
          </p:cNvPicPr>
          <p:nvPr/>
        </p:nvPicPr>
        <p:blipFill>
          <a:blip r:embed="rId3"/>
          <a:stretch>
            <a:fillRect/>
          </a:stretch>
        </p:blipFill>
        <p:spPr>
          <a:xfrm>
            <a:off x="8977263" y="4642491"/>
            <a:ext cx="1235173" cy="2103655"/>
          </a:xfrm>
          <a:prstGeom prst="rect">
            <a:avLst/>
          </a:prstGeom>
        </p:spPr>
      </p:pic>
      <p:sp>
        <p:nvSpPr>
          <p:cNvPr id="8" name="ZoneTexte 7">
            <a:extLst>
              <a:ext uri="{FF2B5EF4-FFF2-40B4-BE49-F238E27FC236}">
                <a16:creationId xmlns:a16="http://schemas.microsoft.com/office/drawing/2014/main" id="{A86ECC79-E48C-D3A4-CDE5-CF78AA936C84}"/>
              </a:ext>
            </a:extLst>
          </p:cNvPr>
          <p:cNvSpPr txBox="1"/>
          <p:nvPr/>
        </p:nvSpPr>
        <p:spPr>
          <a:xfrm>
            <a:off x="1036638" y="5389135"/>
            <a:ext cx="6848474" cy="646331"/>
          </a:xfrm>
          <a:prstGeom prst="rect">
            <a:avLst/>
          </a:prstGeom>
          <a:noFill/>
        </p:spPr>
        <p:txBody>
          <a:bodyPr wrap="square">
            <a:spAutoFit/>
          </a:bodyPr>
          <a:lstStyle/>
          <a:p>
            <a:r>
              <a:rPr lang="fr-FR" dirty="0"/>
              <a:t>https://powerapps.microsoft.com/fr-be/blog/building-new-apps-and-tables-with-maker-copilot-is-now-available-in-8-languages-worldwide/</a:t>
            </a:r>
          </a:p>
        </p:txBody>
      </p:sp>
    </p:spTree>
    <p:extLst>
      <p:ext uri="{BB962C8B-B14F-4D97-AF65-F5344CB8AC3E}">
        <p14:creationId xmlns:p14="http://schemas.microsoft.com/office/powerpoint/2010/main" val="4083904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CE035-EC28-7A90-2099-EBD35DF2984A}"/>
              </a:ext>
            </a:extLst>
          </p:cNvPr>
          <p:cNvSpPr>
            <a:spLocks noGrp="1"/>
          </p:cNvSpPr>
          <p:nvPr>
            <p:ph type="title"/>
          </p:nvPr>
        </p:nvSpPr>
        <p:spPr/>
        <p:txBody>
          <a:bodyPr>
            <a:normAutofit fontScale="90000"/>
          </a:bodyPr>
          <a:lstStyle/>
          <a:p>
            <a:r>
              <a:rPr lang="fr-FR" dirty="0"/>
              <a:t>Blocage des personnalisations non gérées</a:t>
            </a:r>
          </a:p>
        </p:txBody>
      </p:sp>
      <p:sp>
        <p:nvSpPr>
          <p:cNvPr id="3" name="Espace réservé du contenu 2">
            <a:extLst>
              <a:ext uri="{FF2B5EF4-FFF2-40B4-BE49-F238E27FC236}">
                <a16:creationId xmlns:a16="http://schemas.microsoft.com/office/drawing/2014/main" id="{28ACA0FA-6448-BE07-5EE6-E27DB6FB66FC}"/>
              </a:ext>
            </a:extLst>
          </p:cNvPr>
          <p:cNvSpPr>
            <a:spLocks noGrp="1"/>
          </p:cNvSpPr>
          <p:nvPr>
            <p:ph idx="1"/>
          </p:nvPr>
        </p:nvSpPr>
        <p:spPr>
          <a:xfrm>
            <a:off x="8585200" y="1483360"/>
            <a:ext cx="2768600" cy="4693603"/>
          </a:xfrm>
        </p:spPr>
        <p:txBody>
          <a:bodyPr>
            <a:normAutofit fontScale="55000" lnSpcReduction="20000"/>
          </a:bodyPr>
          <a:lstStyle/>
          <a:p>
            <a:r>
              <a:rPr lang="fr-FR" dirty="0"/>
              <a:t>L'importation de solutions non gérées dans l'environnement est bloquée.</a:t>
            </a:r>
          </a:p>
          <a:p>
            <a:r>
              <a:rPr lang="fr-FR" dirty="0"/>
              <a:t>La création de nouveaux objets de solution tels que des applications, des tables et des formulaires est bloquée.</a:t>
            </a:r>
          </a:p>
          <a:p>
            <a:r>
              <a:rPr lang="fr-FR" dirty="0"/>
              <a:t>La personnalisation des objets de solution existants est bloquée.</a:t>
            </a:r>
          </a:p>
          <a:p>
            <a:r>
              <a:rPr lang="fr-FR" dirty="0"/>
              <a:t>Toute modification de personnalisations non gérées entraîne une erreur renvoyée à l'utilisateur, telle que : « Cet environnement n'autorise pas les personnalisations non gérées.</a:t>
            </a:r>
          </a:p>
        </p:txBody>
      </p:sp>
      <p:sp>
        <p:nvSpPr>
          <p:cNvPr id="4" name="Espace réservé du numéro de diapositive 3">
            <a:extLst>
              <a:ext uri="{FF2B5EF4-FFF2-40B4-BE49-F238E27FC236}">
                <a16:creationId xmlns:a16="http://schemas.microsoft.com/office/drawing/2014/main" id="{83B44A77-28EA-9BF0-A9AA-D14E10DCFD83}"/>
              </a:ext>
            </a:extLst>
          </p:cNvPr>
          <p:cNvSpPr>
            <a:spLocks noGrp="1"/>
          </p:cNvSpPr>
          <p:nvPr>
            <p:ph type="sldNum" sz="quarter" idx="12"/>
          </p:nvPr>
        </p:nvSpPr>
        <p:spPr/>
        <p:txBody>
          <a:bodyPr/>
          <a:lstStyle/>
          <a:p>
            <a:fld id="{F2D2C361-7486-4AB1-8DE5-A0E4E1B2CF91}" type="slidenum">
              <a:rPr lang="fr-FR" smtClean="0"/>
              <a:t>16</a:t>
            </a:fld>
            <a:endParaRPr lang="fr-FR"/>
          </a:p>
        </p:txBody>
      </p:sp>
      <p:pic>
        <p:nvPicPr>
          <p:cNvPr id="4098" name="Picture 2">
            <a:extLst>
              <a:ext uri="{FF2B5EF4-FFF2-40B4-BE49-F238E27FC236}">
                <a16:creationId xmlns:a16="http://schemas.microsoft.com/office/drawing/2014/main" id="{F2E3806B-F53E-7D9D-F241-BBF953CAF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663699"/>
            <a:ext cx="7983627" cy="392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301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EE56B4-133F-0273-5775-0E1C682676CD}"/>
              </a:ext>
            </a:extLst>
          </p:cNvPr>
          <p:cNvSpPr>
            <a:spLocks noGrp="1"/>
          </p:cNvSpPr>
          <p:nvPr>
            <p:ph type="title"/>
          </p:nvPr>
        </p:nvSpPr>
        <p:spPr/>
        <p:txBody>
          <a:bodyPr/>
          <a:lstStyle/>
          <a:p>
            <a:r>
              <a:rPr lang="fr-FR" dirty="0"/>
              <a:t>Aide à la saisir de </a:t>
            </a:r>
            <a:r>
              <a:rPr lang="fr-FR" dirty="0" err="1"/>
              <a:t>text</a:t>
            </a:r>
            <a:r>
              <a:rPr lang="fr-FR" dirty="0"/>
              <a:t> dans Canvas</a:t>
            </a:r>
          </a:p>
        </p:txBody>
      </p:sp>
      <p:sp>
        <p:nvSpPr>
          <p:cNvPr id="3" name="Espace réservé du contenu 2">
            <a:extLst>
              <a:ext uri="{FF2B5EF4-FFF2-40B4-BE49-F238E27FC236}">
                <a16:creationId xmlns:a16="http://schemas.microsoft.com/office/drawing/2014/main" id="{55FA3B1E-5305-9D5A-DF13-B06C282C0234}"/>
              </a:ext>
            </a:extLst>
          </p:cNvPr>
          <p:cNvSpPr>
            <a:spLocks noGrp="1"/>
          </p:cNvSpPr>
          <p:nvPr>
            <p:ph idx="1"/>
          </p:nvPr>
        </p:nvSpPr>
        <p:spPr>
          <a:xfrm>
            <a:off x="7689850" y="1483360"/>
            <a:ext cx="3663950" cy="4693603"/>
          </a:xfrm>
        </p:spPr>
        <p:txBody>
          <a:bodyPr/>
          <a:lstStyle/>
          <a:p>
            <a:r>
              <a:rPr lang="fr-FR" dirty="0"/>
              <a:t>La fonctionnalité d'aperçu est actuellement limitée aux environnements américains</a:t>
            </a:r>
          </a:p>
        </p:txBody>
      </p:sp>
      <p:sp>
        <p:nvSpPr>
          <p:cNvPr id="4" name="Espace réservé du numéro de diapositive 3">
            <a:extLst>
              <a:ext uri="{FF2B5EF4-FFF2-40B4-BE49-F238E27FC236}">
                <a16:creationId xmlns:a16="http://schemas.microsoft.com/office/drawing/2014/main" id="{73D3B557-A231-4588-E678-581683AC7F36}"/>
              </a:ext>
            </a:extLst>
          </p:cNvPr>
          <p:cNvSpPr>
            <a:spLocks noGrp="1"/>
          </p:cNvSpPr>
          <p:nvPr>
            <p:ph type="sldNum" sz="quarter" idx="12"/>
          </p:nvPr>
        </p:nvSpPr>
        <p:spPr/>
        <p:txBody>
          <a:bodyPr/>
          <a:lstStyle/>
          <a:p>
            <a:fld id="{F2D2C361-7486-4AB1-8DE5-A0E4E1B2CF91}" type="slidenum">
              <a:rPr lang="fr-FR" smtClean="0"/>
              <a:t>17</a:t>
            </a:fld>
            <a:endParaRPr lang="fr-FR"/>
          </a:p>
        </p:txBody>
      </p:sp>
      <p:pic>
        <p:nvPicPr>
          <p:cNvPr id="5122" name="Picture 2">
            <a:extLst>
              <a:ext uri="{FF2B5EF4-FFF2-40B4-BE49-F238E27FC236}">
                <a16:creationId xmlns:a16="http://schemas.microsoft.com/office/drawing/2014/main" id="{D8811560-BD8D-42B9-A820-C9DBC6EB8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483360"/>
            <a:ext cx="7167563"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124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13FE15-AEBE-E3B0-CDC7-92774A6A632C}"/>
              </a:ext>
            </a:extLst>
          </p:cNvPr>
          <p:cNvSpPr>
            <a:spLocks noGrp="1"/>
          </p:cNvSpPr>
          <p:nvPr>
            <p:ph type="title"/>
          </p:nvPr>
        </p:nvSpPr>
        <p:spPr/>
        <p:txBody>
          <a:bodyPr/>
          <a:lstStyle/>
          <a:p>
            <a:r>
              <a:rPr lang="en-US" dirty="0"/>
              <a:t>Form fill assistance in model-driven apps</a:t>
            </a:r>
            <a:endParaRPr lang="fr-FR" dirty="0"/>
          </a:p>
        </p:txBody>
      </p:sp>
      <p:sp>
        <p:nvSpPr>
          <p:cNvPr id="3" name="Espace réservé du contenu 2">
            <a:extLst>
              <a:ext uri="{FF2B5EF4-FFF2-40B4-BE49-F238E27FC236}">
                <a16:creationId xmlns:a16="http://schemas.microsoft.com/office/drawing/2014/main" id="{4BC2F7F3-259D-691E-EDC2-A546F0266248}"/>
              </a:ext>
            </a:extLst>
          </p:cNvPr>
          <p:cNvSpPr>
            <a:spLocks noGrp="1"/>
          </p:cNvSpPr>
          <p:nvPr>
            <p:ph idx="1"/>
          </p:nvPr>
        </p:nvSpPr>
        <p:spPr>
          <a:xfrm>
            <a:off x="7816850" y="1483360"/>
            <a:ext cx="3536950" cy="4693603"/>
          </a:xfrm>
        </p:spPr>
        <p:txBody>
          <a:bodyPr>
            <a:normAutofit lnSpcReduction="10000"/>
          </a:bodyPr>
          <a:lstStyle/>
          <a:p>
            <a:r>
              <a:rPr lang="fr-FR" dirty="0"/>
              <a:t>En février et en accès anticipé pour la première vague de version 2024. Il est disponible dans les applications basées sur des modèles en anglais sur le Web avec « New Look » activé.</a:t>
            </a:r>
          </a:p>
        </p:txBody>
      </p:sp>
      <p:sp>
        <p:nvSpPr>
          <p:cNvPr id="4" name="Espace réservé du numéro de diapositive 3">
            <a:extLst>
              <a:ext uri="{FF2B5EF4-FFF2-40B4-BE49-F238E27FC236}">
                <a16:creationId xmlns:a16="http://schemas.microsoft.com/office/drawing/2014/main" id="{7C1DDB0D-3431-96A2-1870-DE2867BD7367}"/>
              </a:ext>
            </a:extLst>
          </p:cNvPr>
          <p:cNvSpPr>
            <a:spLocks noGrp="1"/>
          </p:cNvSpPr>
          <p:nvPr>
            <p:ph type="sldNum" sz="quarter" idx="12"/>
          </p:nvPr>
        </p:nvSpPr>
        <p:spPr/>
        <p:txBody>
          <a:bodyPr/>
          <a:lstStyle/>
          <a:p>
            <a:fld id="{F2D2C361-7486-4AB1-8DE5-A0E4E1B2CF91}" type="slidenum">
              <a:rPr lang="fr-FR" smtClean="0"/>
              <a:t>18</a:t>
            </a:fld>
            <a:endParaRPr lang="fr-FR"/>
          </a:p>
        </p:txBody>
      </p:sp>
      <p:pic>
        <p:nvPicPr>
          <p:cNvPr id="3074" name="Picture 2" descr="GIF of form fill assistance in model-driven apps">
            <a:extLst>
              <a:ext uri="{FF2B5EF4-FFF2-40B4-BE49-F238E27FC236}">
                <a16:creationId xmlns:a16="http://schemas.microsoft.com/office/drawing/2014/main" id="{6229A81E-BADE-ED44-BBCD-9797BEBF90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850" y="1695450"/>
            <a:ext cx="7143318" cy="3681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197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26AB00-A227-81F2-E781-23647568D1FC}"/>
              </a:ext>
            </a:extLst>
          </p:cNvPr>
          <p:cNvSpPr>
            <a:spLocks noGrp="1"/>
          </p:cNvSpPr>
          <p:nvPr>
            <p:ph type="title"/>
          </p:nvPr>
        </p:nvSpPr>
        <p:spPr/>
        <p:txBody>
          <a:bodyPr>
            <a:normAutofit fontScale="90000"/>
          </a:bodyPr>
          <a:lstStyle/>
          <a:p>
            <a:r>
              <a:rPr lang="fr-FR" dirty="0"/>
              <a:t>Canvas : Connection implicite SQL </a:t>
            </a:r>
            <a:r>
              <a:rPr lang="fr-FR" dirty="0" err="1"/>
              <a:t>sécruisée</a:t>
            </a:r>
            <a:endParaRPr lang="fr-FR" dirty="0"/>
          </a:p>
        </p:txBody>
      </p:sp>
      <p:sp>
        <p:nvSpPr>
          <p:cNvPr id="3" name="Espace réservé du contenu 2">
            <a:extLst>
              <a:ext uri="{FF2B5EF4-FFF2-40B4-BE49-F238E27FC236}">
                <a16:creationId xmlns:a16="http://schemas.microsoft.com/office/drawing/2014/main" id="{DCB1B0D2-B488-8B59-1466-3E221BAED33B}"/>
              </a:ext>
            </a:extLst>
          </p:cNvPr>
          <p:cNvSpPr>
            <a:spLocks noGrp="1"/>
          </p:cNvSpPr>
          <p:nvPr>
            <p:ph idx="1"/>
          </p:nvPr>
        </p:nvSpPr>
        <p:spPr>
          <a:xfrm>
            <a:off x="6813550" y="1483360"/>
            <a:ext cx="4540250" cy="4693603"/>
          </a:xfrm>
        </p:spPr>
        <p:txBody>
          <a:bodyPr/>
          <a:lstStyle/>
          <a:p>
            <a:r>
              <a:rPr lang="fr-FR" dirty="0"/>
              <a:t>les connexions sécurisées implicitement partagées sont désormais généralement disponibles et sont disponibles dans toutes les régions.</a:t>
            </a:r>
          </a:p>
        </p:txBody>
      </p:sp>
      <p:sp>
        <p:nvSpPr>
          <p:cNvPr id="4" name="Espace réservé du numéro de diapositive 3">
            <a:extLst>
              <a:ext uri="{FF2B5EF4-FFF2-40B4-BE49-F238E27FC236}">
                <a16:creationId xmlns:a16="http://schemas.microsoft.com/office/drawing/2014/main" id="{E15C7F0E-EF35-77E9-F5D2-EA54765F3B13}"/>
              </a:ext>
            </a:extLst>
          </p:cNvPr>
          <p:cNvSpPr>
            <a:spLocks noGrp="1"/>
          </p:cNvSpPr>
          <p:nvPr>
            <p:ph type="sldNum" sz="quarter" idx="12"/>
          </p:nvPr>
        </p:nvSpPr>
        <p:spPr/>
        <p:txBody>
          <a:bodyPr/>
          <a:lstStyle/>
          <a:p>
            <a:fld id="{F2D2C361-7486-4AB1-8DE5-A0E4E1B2CF91}" type="slidenum">
              <a:rPr lang="fr-FR" smtClean="0"/>
              <a:t>19</a:t>
            </a:fld>
            <a:endParaRPr lang="fr-FR"/>
          </a:p>
        </p:txBody>
      </p:sp>
      <p:sp>
        <p:nvSpPr>
          <p:cNvPr id="6" name="AutoShape 4" descr="Peut utiliser/révoquer.">
            <a:extLst>
              <a:ext uri="{FF2B5EF4-FFF2-40B4-BE49-F238E27FC236}">
                <a16:creationId xmlns:a16="http://schemas.microsoft.com/office/drawing/2014/main" id="{F7B9C9CB-DBCD-BA8F-6B6F-FECA9A40CE7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 name="Image 9">
            <a:extLst>
              <a:ext uri="{FF2B5EF4-FFF2-40B4-BE49-F238E27FC236}">
                <a16:creationId xmlns:a16="http://schemas.microsoft.com/office/drawing/2014/main" id="{3DEAC3F6-79E9-A59C-9E8E-9534F20123D9}"/>
              </a:ext>
            </a:extLst>
          </p:cNvPr>
          <p:cNvPicPr>
            <a:picLocks noChangeAspect="1"/>
          </p:cNvPicPr>
          <p:nvPr/>
        </p:nvPicPr>
        <p:blipFill>
          <a:blip r:embed="rId2"/>
          <a:stretch>
            <a:fillRect/>
          </a:stretch>
        </p:blipFill>
        <p:spPr>
          <a:xfrm>
            <a:off x="1441237" y="3149443"/>
            <a:ext cx="3048425" cy="2248214"/>
          </a:xfrm>
          <a:prstGeom prst="rect">
            <a:avLst/>
          </a:prstGeom>
        </p:spPr>
      </p:pic>
      <p:pic>
        <p:nvPicPr>
          <p:cNvPr id="12" name="Image 11">
            <a:extLst>
              <a:ext uri="{FF2B5EF4-FFF2-40B4-BE49-F238E27FC236}">
                <a16:creationId xmlns:a16="http://schemas.microsoft.com/office/drawing/2014/main" id="{86D325F7-8EC2-6278-09C0-DBA08F627742}"/>
              </a:ext>
            </a:extLst>
          </p:cNvPr>
          <p:cNvPicPr>
            <a:picLocks noChangeAspect="1"/>
          </p:cNvPicPr>
          <p:nvPr/>
        </p:nvPicPr>
        <p:blipFill>
          <a:blip r:embed="rId3"/>
          <a:stretch>
            <a:fillRect/>
          </a:stretch>
        </p:blipFill>
        <p:spPr>
          <a:xfrm>
            <a:off x="838200" y="1492532"/>
            <a:ext cx="5363323" cy="1181265"/>
          </a:xfrm>
          <a:prstGeom prst="rect">
            <a:avLst/>
          </a:prstGeom>
        </p:spPr>
      </p:pic>
    </p:spTree>
    <p:extLst>
      <p:ext uri="{BB962C8B-B14F-4D97-AF65-F5344CB8AC3E}">
        <p14:creationId xmlns:p14="http://schemas.microsoft.com/office/powerpoint/2010/main" val="1539114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54" y="5896740"/>
            <a:ext cx="1661316" cy="1922519"/>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2149860" y="408350"/>
            <a:ext cx="7879080"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FRENCH POWER BREAK</a:t>
            </a:r>
          </a:p>
        </p:txBody>
      </p:sp>
      <p:sp>
        <p:nvSpPr>
          <p:cNvPr id="2" name="ZoneTexte 1">
            <a:extLst>
              <a:ext uri="{FF2B5EF4-FFF2-40B4-BE49-F238E27FC236}">
                <a16:creationId xmlns:a16="http://schemas.microsoft.com/office/drawing/2014/main" id="{057949E5-C76B-41E4-A234-9FEFD8E7727C}"/>
              </a:ext>
            </a:extLst>
          </p:cNvPr>
          <p:cNvSpPr txBox="1"/>
          <p:nvPr/>
        </p:nvSpPr>
        <p:spPr>
          <a:xfrm>
            <a:off x="5882452" y="136008"/>
            <a:ext cx="413896" cy="369332"/>
          </a:xfrm>
          <a:prstGeom prst="rect">
            <a:avLst/>
          </a:prstGeom>
          <a:noFill/>
        </p:spPr>
        <p:txBody>
          <a:bodyPr wrap="none" rtlCol="0">
            <a:spAutoFit/>
          </a:bodyPr>
          <a:lstStyle/>
          <a:p>
            <a:r>
              <a:rPr lang="fr-FR" i="1">
                <a:solidFill>
                  <a:schemeClr val="tx1">
                    <a:lumMod val="65000"/>
                    <a:lumOff val="35000"/>
                  </a:schemeClr>
                </a:solidFill>
                <a:latin typeface="Segoe UI" panose="020B0502040204020203" pitchFamily="34" charset="0"/>
                <a:cs typeface="Segoe UI" panose="020B0502040204020203" pitchFamily="34" charset="0"/>
              </a:rPr>
              <a:t>Le</a:t>
            </a:r>
          </a:p>
        </p:txBody>
      </p:sp>
      <p:sp>
        <p:nvSpPr>
          <p:cNvPr id="43" name="ZoneTexte 42">
            <a:extLst>
              <a:ext uri="{FF2B5EF4-FFF2-40B4-BE49-F238E27FC236}">
                <a16:creationId xmlns:a16="http://schemas.microsoft.com/office/drawing/2014/main" id="{2C5CF5A8-3BD5-48C7-ABCB-0D4E764CF6D1}"/>
              </a:ext>
            </a:extLst>
          </p:cNvPr>
          <p:cNvSpPr txBox="1"/>
          <p:nvPr/>
        </p:nvSpPr>
        <p:spPr>
          <a:xfrm>
            <a:off x="4530773" y="1328994"/>
            <a:ext cx="3117265" cy="369332"/>
          </a:xfrm>
          <a:prstGeom prst="rect">
            <a:avLst/>
          </a:prstGeom>
          <a:noFill/>
        </p:spPr>
        <p:txBody>
          <a:bodyPr wrap="none" rtlCol="0">
            <a:spAutoFit/>
          </a:bodyPr>
          <a:lstStyle/>
          <a:p>
            <a:pPr algn="ctr"/>
            <a:r>
              <a:rPr lang="fr-FR" i="1">
                <a:solidFill>
                  <a:schemeClr val="tx1">
                    <a:lumMod val="65000"/>
                    <a:lumOff val="35000"/>
                  </a:schemeClr>
                </a:solidFill>
                <a:latin typeface="Segoe UI" panose="020B0502040204020203" pitchFamily="34" charset="0"/>
                <a:cs typeface="Segoe UI" panose="020B0502040204020203" pitchFamily="34" charset="0"/>
              </a:rPr>
              <a:t>Un événement organisé par…</a:t>
            </a:r>
          </a:p>
        </p:txBody>
      </p:sp>
      <p:pic>
        <p:nvPicPr>
          <p:cNvPr id="40" name="Image 39">
            <a:extLst>
              <a:ext uri="{FF2B5EF4-FFF2-40B4-BE49-F238E27FC236}">
                <a16:creationId xmlns:a16="http://schemas.microsoft.com/office/drawing/2014/main" id="{B99A5B8E-3F8C-413F-80CE-5B954AD816A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220132" y="1895172"/>
            <a:ext cx="2247476" cy="2247476"/>
          </a:xfrm>
          <a:prstGeom prst="rect">
            <a:avLst/>
          </a:prstGeom>
        </p:spPr>
      </p:pic>
      <p:pic>
        <p:nvPicPr>
          <p:cNvPr id="45" name="Image 44" descr="Une image contenant texte, signe, clipart&#10;&#10;Description générée automatiquement">
            <a:extLst>
              <a:ext uri="{FF2B5EF4-FFF2-40B4-BE49-F238E27FC236}">
                <a16:creationId xmlns:a16="http://schemas.microsoft.com/office/drawing/2014/main" id="{5EEF6BD0-E7EE-46DE-AFFB-B7878B3947EF}"/>
              </a:ext>
            </a:extLst>
          </p:cNvPr>
          <p:cNvPicPr>
            <a:picLocks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3343" y="4134133"/>
            <a:ext cx="3519488" cy="2097591"/>
          </a:xfrm>
          <a:prstGeom prst="rect">
            <a:avLst/>
          </a:prstGeom>
        </p:spPr>
      </p:pic>
      <p:sp>
        <p:nvSpPr>
          <p:cNvPr id="49" name="ZoneTexte 48">
            <a:extLst>
              <a:ext uri="{FF2B5EF4-FFF2-40B4-BE49-F238E27FC236}">
                <a16:creationId xmlns:a16="http://schemas.microsoft.com/office/drawing/2014/main" id="{B0B9418A-40E0-41A6-B1FF-CB0910239602}"/>
              </a:ext>
            </a:extLst>
          </p:cNvPr>
          <p:cNvSpPr txBox="1"/>
          <p:nvPr/>
        </p:nvSpPr>
        <p:spPr>
          <a:xfrm>
            <a:off x="3783060" y="2757300"/>
            <a:ext cx="6675389" cy="523220"/>
          </a:xfrm>
          <a:prstGeom prst="rect">
            <a:avLst/>
          </a:prstGeom>
          <a:noFill/>
        </p:spPr>
        <p:txBody>
          <a:bodyPr wrap="square">
            <a:spAutoFit/>
          </a:bodyPr>
          <a:lstStyle/>
          <a:p>
            <a:r>
              <a:rPr lang="fr-FR" sz="2800">
                <a:latin typeface="Segoe UI Semibold" panose="020B0702040204020203" pitchFamily="34" charset="0"/>
                <a:cs typeface="Segoe UI Semibold" panose="020B0702040204020203" pitchFamily="34" charset="0"/>
              </a:rPr>
              <a:t>https://bizappsfrenchcommunity.com/</a:t>
            </a:r>
          </a:p>
        </p:txBody>
      </p:sp>
      <p:sp>
        <p:nvSpPr>
          <p:cNvPr id="50" name="ZoneTexte 49">
            <a:extLst>
              <a:ext uri="{FF2B5EF4-FFF2-40B4-BE49-F238E27FC236}">
                <a16:creationId xmlns:a16="http://schemas.microsoft.com/office/drawing/2014/main" id="{C412D839-4B7B-4B71-A64E-A034C5FBB180}"/>
              </a:ext>
            </a:extLst>
          </p:cNvPr>
          <p:cNvSpPr txBox="1"/>
          <p:nvPr/>
        </p:nvSpPr>
        <p:spPr>
          <a:xfrm>
            <a:off x="4530773" y="4093273"/>
            <a:ext cx="2286460" cy="369332"/>
          </a:xfrm>
          <a:prstGeom prst="rect">
            <a:avLst/>
          </a:prstGeom>
          <a:noFill/>
        </p:spPr>
        <p:txBody>
          <a:bodyPr wrap="none" rtlCol="0">
            <a:spAutoFit/>
          </a:bodyPr>
          <a:lstStyle/>
          <a:p>
            <a:pPr algn="ctr"/>
            <a:r>
              <a:rPr lang="fr-FR" i="1">
                <a:solidFill>
                  <a:schemeClr val="tx1">
                    <a:lumMod val="65000"/>
                    <a:lumOff val="35000"/>
                  </a:schemeClr>
                </a:solidFill>
                <a:latin typeface="Segoe UI" panose="020B0502040204020203" pitchFamily="34" charset="0"/>
                <a:cs typeface="Segoe UI" panose="020B0502040204020203" pitchFamily="34" charset="0"/>
              </a:rPr>
              <a:t>En association avec…</a:t>
            </a:r>
          </a:p>
        </p:txBody>
      </p:sp>
      <p:sp>
        <p:nvSpPr>
          <p:cNvPr id="51" name="ZoneTexte 50">
            <a:extLst>
              <a:ext uri="{FF2B5EF4-FFF2-40B4-BE49-F238E27FC236}">
                <a16:creationId xmlns:a16="http://schemas.microsoft.com/office/drawing/2014/main" id="{5127C032-063A-4B63-B694-127C12F8B489}"/>
              </a:ext>
            </a:extLst>
          </p:cNvPr>
          <p:cNvSpPr txBox="1"/>
          <p:nvPr/>
        </p:nvSpPr>
        <p:spPr>
          <a:xfrm>
            <a:off x="4230108" y="5543139"/>
            <a:ext cx="2887790" cy="523220"/>
          </a:xfrm>
          <a:prstGeom prst="rect">
            <a:avLst/>
          </a:prstGeom>
          <a:noFill/>
        </p:spPr>
        <p:txBody>
          <a:bodyPr wrap="square">
            <a:spAutoFit/>
          </a:bodyPr>
          <a:lstStyle/>
          <a:p>
            <a:r>
              <a:rPr lang="fr-FR" sz="2800">
                <a:latin typeface="Segoe UI Semibold" panose="020B0702040204020203" pitchFamily="34" charset="0"/>
                <a:cs typeface="Segoe UI Semibold" panose="020B0702040204020203" pitchFamily="34" charset="0"/>
              </a:rPr>
              <a:t>https://ppfc.fr/</a:t>
            </a:r>
          </a:p>
        </p:txBody>
      </p:sp>
    </p:spTree>
    <p:extLst>
      <p:ext uri="{BB962C8B-B14F-4D97-AF65-F5344CB8AC3E}">
        <p14:creationId xmlns:p14="http://schemas.microsoft.com/office/powerpoint/2010/main" val="1958773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8CF20A-E26A-9D5F-3954-CBBB5388207B}"/>
              </a:ext>
            </a:extLst>
          </p:cNvPr>
          <p:cNvSpPr>
            <a:spLocks noGrp="1"/>
          </p:cNvSpPr>
          <p:nvPr>
            <p:ph type="title"/>
          </p:nvPr>
        </p:nvSpPr>
        <p:spPr/>
        <p:txBody>
          <a:bodyPr/>
          <a:lstStyle/>
          <a:p>
            <a:r>
              <a:rPr lang="fr-FR" dirty="0"/>
              <a:t>IA Builder : personnalisation facture</a:t>
            </a:r>
          </a:p>
        </p:txBody>
      </p:sp>
      <p:sp>
        <p:nvSpPr>
          <p:cNvPr id="3" name="Espace réservé du contenu 2">
            <a:extLst>
              <a:ext uri="{FF2B5EF4-FFF2-40B4-BE49-F238E27FC236}">
                <a16:creationId xmlns:a16="http://schemas.microsoft.com/office/drawing/2014/main" id="{47B5924F-2654-7E84-A087-03AA5C3E1673}"/>
              </a:ext>
            </a:extLst>
          </p:cNvPr>
          <p:cNvSpPr>
            <a:spLocks noGrp="1"/>
          </p:cNvSpPr>
          <p:nvPr>
            <p:ph idx="1"/>
          </p:nvPr>
        </p:nvSpPr>
        <p:spPr>
          <a:xfrm>
            <a:off x="7861300" y="1483360"/>
            <a:ext cx="3492500" cy="4693603"/>
          </a:xfrm>
        </p:spPr>
        <p:txBody>
          <a:bodyPr>
            <a:normAutofit lnSpcReduction="10000"/>
          </a:bodyPr>
          <a:lstStyle/>
          <a:p>
            <a:r>
              <a:rPr lang="fr-FR" dirty="0"/>
              <a:t>La nouvelle fonctionnalité de champs saisis permet l'extraction de champs identifiés comme des nombres et des dates, vous permettant de spécifier leur format prévu</a:t>
            </a:r>
          </a:p>
        </p:txBody>
      </p:sp>
      <p:sp>
        <p:nvSpPr>
          <p:cNvPr id="4" name="Espace réservé du numéro de diapositive 3">
            <a:extLst>
              <a:ext uri="{FF2B5EF4-FFF2-40B4-BE49-F238E27FC236}">
                <a16:creationId xmlns:a16="http://schemas.microsoft.com/office/drawing/2014/main" id="{54C7412C-0542-E964-78A3-1ED48AF5863A}"/>
              </a:ext>
            </a:extLst>
          </p:cNvPr>
          <p:cNvSpPr>
            <a:spLocks noGrp="1"/>
          </p:cNvSpPr>
          <p:nvPr>
            <p:ph type="sldNum" sz="quarter" idx="12"/>
          </p:nvPr>
        </p:nvSpPr>
        <p:spPr/>
        <p:txBody>
          <a:bodyPr/>
          <a:lstStyle/>
          <a:p>
            <a:fld id="{F2D2C361-7486-4AB1-8DE5-A0E4E1B2CF91}" type="slidenum">
              <a:rPr lang="fr-FR" smtClean="0"/>
              <a:t>20</a:t>
            </a:fld>
            <a:endParaRPr lang="fr-FR"/>
          </a:p>
        </p:txBody>
      </p:sp>
      <p:pic>
        <p:nvPicPr>
          <p:cNvPr id="1026" name="Picture 2" descr="Train a custom invoice model">
            <a:extLst>
              <a:ext uri="{FF2B5EF4-FFF2-40B4-BE49-F238E27FC236}">
                <a16:creationId xmlns:a16="http://schemas.microsoft.com/office/drawing/2014/main" id="{4D988B78-EE9A-0CB4-0F49-5D758C4A4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1" y="1181100"/>
            <a:ext cx="6762749" cy="415991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3A0CBC7A-57D7-8C40-7E65-1D8BF7EC66E1}"/>
              </a:ext>
            </a:extLst>
          </p:cNvPr>
          <p:cNvSpPr txBox="1"/>
          <p:nvPr/>
        </p:nvSpPr>
        <p:spPr>
          <a:xfrm>
            <a:off x="838200" y="5428713"/>
            <a:ext cx="6848474" cy="646331"/>
          </a:xfrm>
          <a:prstGeom prst="rect">
            <a:avLst/>
          </a:prstGeom>
          <a:noFill/>
        </p:spPr>
        <p:txBody>
          <a:bodyPr wrap="square">
            <a:spAutoFit/>
          </a:bodyPr>
          <a:lstStyle/>
          <a:p>
            <a:r>
              <a:rPr lang="fr-FR" dirty="0"/>
              <a:t>https://powerautomate.microsoft.com/fr-be/blog/custom-processing-for-invoice-and-document-field-types-generally-available/</a:t>
            </a:r>
          </a:p>
        </p:txBody>
      </p:sp>
    </p:spTree>
    <p:extLst>
      <p:ext uri="{BB962C8B-B14F-4D97-AF65-F5344CB8AC3E}">
        <p14:creationId xmlns:p14="http://schemas.microsoft.com/office/powerpoint/2010/main" val="319461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50ED3A-22DB-6C98-BB1C-B040BBDF3042}"/>
              </a:ext>
            </a:extLst>
          </p:cNvPr>
          <p:cNvSpPr>
            <a:spLocks noGrp="1"/>
          </p:cNvSpPr>
          <p:nvPr>
            <p:ph type="title"/>
          </p:nvPr>
        </p:nvSpPr>
        <p:spPr/>
        <p:txBody>
          <a:bodyPr/>
          <a:lstStyle/>
          <a:p>
            <a:r>
              <a:rPr lang="fr-FR" dirty="0"/>
              <a:t>Custom </a:t>
            </a:r>
            <a:r>
              <a:rPr lang="fr-FR" dirty="0" err="1"/>
              <a:t>Copilot</a:t>
            </a:r>
            <a:r>
              <a:rPr lang="fr-FR" dirty="0"/>
              <a:t> Studio dans SharePoint</a:t>
            </a:r>
          </a:p>
        </p:txBody>
      </p:sp>
      <p:sp>
        <p:nvSpPr>
          <p:cNvPr id="3" name="Espace réservé du contenu 2">
            <a:extLst>
              <a:ext uri="{FF2B5EF4-FFF2-40B4-BE49-F238E27FC236}">
                <a16:creationId xmlns:a16="http://schemas.microsoft.com/office/drawing/2014/main" id="{58318F0D-2EAE-C577-EC1B-6F6427B1F2B4}"/>
              </a:ext>
            </a:extLst>
          </p:cNvPr>
          <p:cNvSpPr>
            <a:spLocks noGrp="1"/>
          </p:cNvSpPr>
          <p:nvPr>
            <p:ph idx="1"/>
          </p:nvPr>
        </p:nvSpPr>
        <p:spPr>
          <a:xfrm>
            <a:off x="7537450" y="1483360"/>
            <a:ext cx="3816350" cy="4693603"/>
          </a:xfrm>
        </p:spPr>
        <p:txBody>
          <a:bodyPr>
            <a:normAutofit fontScale="92500" lnSpcReduction="20000"/>
          </a:bodyPr>
          <a:lstStyle/>
          <a:p>
            <a:r>
              <a:rPr lang="fr-FR" dirty="0"/>
              <a:t>Le composant </a:t>
            </a:r>
            <a:r>
              <a:rPr lang="fr-FR" dirty="0" err="1"/>
              <a:t>SPFx</a:t>
            </a:r>
            <a:r>
              <a:rPr lang="fr-FR" dirty="0"/>
              <a:t>, intégré nativement dans les sites SharePoint, acquiert un jeton pour l'utilisateur et échange le jeton avec le copilote, permettant au copilote d'accéder à des sources de données protégées, comme SharePoint et OneDrive, au nom de l'utilisateur.</a:t>
            </a:r>
          </a:p>
        </p:txBody>
      </p:sp>
      <p:sp>
        <p:nvSpPr>
          <p:cNvPr id="4" name="Espace réservé du numéro de diapositive 3">
            <a:extLst>
              <a:ext uri="{FF2B5EF4-FFF2-40B4-BE49-F238E27FC236}">
                <a16:creationId xmlns:a16="http://schemas.microsoft.com/office/drawing/2014/main" id="{B3AAF0A4-1D19-132C-0A9E-9A4B71C3305A}"/>
              </a:ext>
            </a:extLst>
          </p:cNvPr>
          <p:cNvSpPr>
            <a:spLocks noGrp="1"/>
          </p:cNvSpPr>
          <p:nvPr>
            <p:ph type="sldNum" sz="quarter" idx="12"/>
          </p:nvPr>
        </p:nvSpPr>
        <p:spPr/>
        <p:txBody>
          <a:bodyPr/>
          <a:lstStyle/>
          <a:p>
            <a:fld id="{F2D2C361-7486-4AB1-8DE5-A0E4E1B2CF91}" type="slidenum">
              <a:rPr lang="fr-FR" smtClean="0"/>
              <a:t>21</a:t>
            </a:fld>
            <a:endParaRPr lang="fr-FR"/>
          </a:p>
        </p:txBody>
      </p:sp>
      <p:pic>
        <p:nvPicPr>
          <p:cNvPr id="6150" name="Picture 6" descr="The SharePoint Component">
            <a:extLst>
              <a:ext uri="{FF2B5EF4-FFF2-40B4-BE49-F238E27FC236}">
                <a16:creationId xmlns:a16="http://schemas.microsoft.com/office/drawing/2014/main" id="{A001631F-BF98-F0E2-85EF-DC2B95FC9C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50" y="1466426"/>
            <a:ext cx="6972300" cy="3925147"/>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94B874C9-1889-BFA7-926C-BFCBE7CBB3E4}"/>
              </a:ext>
            </a:extLst>
          </p:cNvPr>
          <p:cNvSpPr txBox="1"/>
          <p:nvPr/>
        </p:nvSpPr>
        <p:spPr>
          <a:xfrm>
            <a:off x="511176" y="5454759"/>
            <a:ext cx="6848474" cy="923330"/>
          </a:xfrm>
          <a:prstGeom prst="rect">
            <a:avLst/>
          </a:prstGeom>
          <a:noFill/>
        </p:spPr>
        <p:txBody>
          <a:bodyPr wrap="square">
            <a:spAutoFit/>
          </a:bodyPr>
          <a:lstStyle/>
          <a:p>
            <a:r>
              <a:rPr lang="fr-FR" dirty="0"/>
              <a:t>https://microsoftcopilotstudio.microsoft.com/en-us/blog/deploy-a-custom-copilot-to-sharepoint-with-a-seamless-single-sign-on-experience/</a:t>
            </a:r>
          </a:p>
        </p:txBody>
      </p:sp>
    </p:spTree>
    <p:extLst>
      <p:ext uri="{BB962C8B-B14F-4D97-AF65-F5344CB8AC3E}">
        <p14:creationId xmlns:p14="http://schemas.microsoft.com/office/powerpoint/2010/main" val="3462071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47" y="5896739"/>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1285851" y="408350"/>
            <a:ext cx="9607118"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SATISFAIT ? UNE REMARQUE ?</a:t>
            </a:r>
          </a:p>
        </p:txBody>
      </p:sp>
      <p:sp>
        <p:nvSpPr>
          <p:cNvPr id="25" name="Content Placeholder 2">
            <a:extLst>
              <a:ext uri="{FF2B5EF4-FFF2-40B4-BE49-F238E27FC236}">
                <a16:creationId xmlns:a16="http://schemas.microsoft.com/office/drawing/2014/main" id="{11789071-F8C2-4982-B097-5B35F10D12D6}"/>
              </a:ext>
            </a:extLst>
          </p:cNvPr>
          <p:cNvSpPr txBox="1">
            <a:spLocks/>
          </p:cNvSpPr>
          <p:nvPr/>
        </p:nvSpPr>
        <p:spPr>
          <a:xfrm>
            <a:off x="554090" y="1483360"/>
            <a:ext cx="5541910" cy="4693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solidFill>
                  <a:srgbClr val="7030A0"/>
                </a:solidFill>
                <a:latin typeface="Segoe UI" panose="020B0502040204020203" pitchFamily="34" charset="0"/>
                <a:cs typeface="Segoe UI" panose="020B0502040204020203" pitchFamily="34" charset="0"/>
              </a:rPr>
              <a:t>Votre avis nous intéresse !</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u="sng">
                <a:latin typeface="Segoe UI" panose="020B0502040204020203" pitchFamily="34" charset="0"/>
                <a:cs typeface="Segoe UI" panose="020B0502040204020203" pitchFamily="34" charset="0"/>
              </a:rPr>
              <a:t>Répondez à l’enquête via ce formulaire (1 min)</a:t>
            </a:r>
            <a:br>
              <a:rPr lang="fr-FR">
                <a:latin typeface="Segoe UI" panose="020B0502040204020203" pitchFamily="34" charset="0"/>
                <a:cs typeface="Segoe UI" panose="020B0502040204020203" pitchFamily="34" charset="0"/>
              </a:rPr>
            </a:b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L’équipe </a:t>
            </a:r>
            <a:r>
              <a:rPr lang="fr-FR" err="1">
                <a:latin typeface="Segoe UI" panose="020B0502040204020203" pitchFamily="34" charset="0"/>
                <a:cs typeface="Segoe UI" panose="020B0502040204020203" pitchFamily="34" charset="0"/>
              </a:rPr>
              <a:t>Biz</a:t>
            </a:r>
            <a:r>
              <a:rPr lang="fr-FR">
                <a:latin typeface="Segoe UI" panose="020B0502040204020203" pitchFamily="34" charset="0"/>
                <a:cs typeface="Segoe UI" panose="020B0502040204020203" pitchFamily="34" charset="0"/>
              </a:rPr>
              <a:t> Apps French Community adapte le format et les sujets en fonction de vos retours !</a:t>
            </a:r>
          </a:p>
          <a:p>
            <a:pPr marL="0" indent="0">
              <a:buFont typeface="Arial" panose="020B0604020202020204" pitchFamily="34" charset="0"/>
              <a:buNone/>
            </a:pPr>
            <a:r>
              <a:rPr lang="fr-FR">
                <a:latin typeface="Segoe UI" panose="020B0502040204020203" pitchFamily="34" charset="0"/>
                <a:cs typeface="Segoe UI" panose="020B0502040204020203" pitchFamily="34" charset="0"/>
              </a:rPr>
              <a:t>Un grand Merci !</a:t>
            </a:r>
          </a:p>
        </p:txBody>
      </p:sp>
      <p:pic>
        <p:nvPicPr>
          <p:cNvPr id="8" name="Image 7">
            <a:extLst>
              <a:ext uri="{FF2B5EF4-FFF2-40B4-BE49-F238E27FC236}">
                <a16:creationId xmlns:a16="http://schemas.microsoft.com/office/drawing/2014/main" id="{105246EE-92BF-473B-8BD9-82A97324B584}"/>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6264153" y="1496629"/>
            <a:ext cx="5020763" cy="5020763"/>
          </a:xfrm>
          <a:prstGeom prst="rect">
            <a:avLst/>
          </a:prstGeom>
        </p:spPr>
      </p:pic>
    </p:spTree>
    <p:extLst>
      <p:ext uri="{BB962C8B-B14F-4D97-AF65-F5344CB8AC3E}">
        <p14:creationId xmlns:p14="http://schemas.microsoft.com/office/powerpoint/2010/main" val="922831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AC059D25-7A38-43A3-8E8B-18133EEDD495}"/>
              </a:ext>
            </a:extLst>
          </p:cNvPr>
          <p:cNvGrpSpPr/>
          <p:nvPr/>
        </p:nvGrpSpPr>
        <p:grpSpPr>
          <a:xfrm>
            <a:off x="5109594" y="5377757"/>
            <a:ext cx="1661317" cy="1922518"/>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58261B27-14F1-4265-87BD-1912292B6B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93546697-4A19-47AD-A83F-AA83035237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7C1C04E-B621-48BB-B503-C71A47AD5F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FEE567DB-C1C8-4767-8921-1DC7CAAE89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047" y="1223507"/>
              <a:ext cx="429460" cy="495531"/>
            </a:xfrm>
            <a:prstGeom prst="rect">
              <a:avLst/>
            </a:prstGeom>
          </p:spPr>
        </p:pic>
      </p:grpSp>
      <p:grpSp>
        <p:nvGrpSpPr>
          <p:cNvPr id="8" name="Groupe 7">
            <a:extLst>
              <a:ext uri="{FF2B5EF4-FFF2-40B4-BE49-F238E27FC236}">
                <a16:creationId xmlns:a16="http://schemas.microsoft.com/office/drawing/2014/main" id="{CE808B56-17CD-457A-A29D-52C2411EB2F0}"/>
              </a:ext>
            </a:extLst>
          </p:cNvPr>
          <p:cNvGrpSpPr/>
          <p:nvPr/>
        </p:nvGrpSpPr>
        <p:grpSpPr>
          <a:xfrm>
            <a:off x="153039" y="4023815"/>
            <a:ext cx="1339179" cy="1760210"/>
            <a:chOff x="10954599" y="1265743"/>
            <a:chExt cx="944334" cy="1241228"/>
          </a:xfrm>
        </p:grpSpPr>
        <p:pic>
          <p:nvPicPr>
            <p:cNvPr id="9" name="Graphique 8">
              <a:extLst>
                <a:ext uri="{FF2B5EF4-FFF2-40B4-BE49-F238E27FC236}">
                  <a16:creationId xmlns:a16="http://schemas.microsoft.com/office/drawing/2014/main" id="{7233D227-EBB8-4F5D-88D1-F57DB65EBB0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04415" y="1590220"/>
              <a:ext cx="794518" cy="916751"/>
            </a:xfrm>
            <a:prstGeom prst="rect">
              <a:avLst/>
            </a:prstGeom>
          </p:spPr>
        </p:pic>
        <p:pic>
          <p:nvPicPr>
            <p:cNvPr id="10" name="Graphique 9">
              <a:extLst>
                <a:ext uri="{FF2B5EF4-FFF2-40B4-BE49-F238E27FC236}">
                  <a16:creationId xmlns:a16="http://schemas.microsoft.com/office/drawing/2014/main" id="{E5139FC1-F8C5-48DD-AF58-E3E771AC606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39700" y="1265743"/>
              <a:ext cx="457440" cy="527815"/>
            </a:xfrm>
            <a:prstGeom prst="rect">
              <a:avLst/>
            </a:prstGeom>
          </p:spPr>
        </p:pic>
        <p:pic>
          <p:nvPicPr>
            <p:cNvPr id="11" name="Graphique 10">
              <a:extLst>
                <a:ext uri="{FF2B5EF4-FFF2-40B4-BE49-F238E27FC236}">
                  <a16:creationId xmlns:a16="http://schemas.microsoft.com/office/drawing/2014/main" id="{77B70F66-F788-468C-AC9E-376F92ECE4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54599" y="1496074"/>
              <a:ext cx="636709" cy="734664"/>
            </a:xfrm>
            <a:prstGeom prst="rect">
              <a:avLst/>
            </a:prstGeom>
          </p:spPr>
        </p:pic>
      </p:grpSp>
      <p:grpSp>
        <p:nvGrpSpPr>
          <p:cNvPr id="12" name="Groupe 11">
            <a:extLst>
              <a:ext uri="{FF2B5EF4-FFF2-40B4-BE49-F238E27FC236}">
                <a16:creationId xmlns:a16="http://schemas.microsoft.com/office/drawing/2014/main" id="{52799E89-1C5C-409C-9CA2-264639973365}"/>
              </a:ext>
            </a:extLst>
          </p:cNvPr>
          <p:cNvGrpSpPr/>
          <p:nvPr/>
        </p:nvGrpSpPr>
        <p:grpSpPr>
          <a:xfrm>
            <a:off x="7268162" y="-261344"/>
            <a:ext cx="2587071" cy="1911793"/>
            <a:chOff x="7302905" y="888738"/>
            <a:chExt cx="2587071" cy="1911793"/>
          </a:xfrm>
        </p:grpSpPr>
        <p:pic>
          <p:nvPicPr>
            <p:cNvPr id="13" name="Graphique 12">
              <a:extLst>
                <a:ext uri="{FF2B5EF4-FFF2-40B4-BE49-F238E27FC236}">
                  <a16:creationId xmlns:a16="http://schemas.microsoft.com/office/drawing/2014/main" id="{A223085C-334F-47DB-B166-DF7E295A691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02905" y="888738"/>
              <a:ext cx="1630021" cy="1880794"/>
            </a:xfrm>
            <a:prstGeom prst="rect">
              <a:avLst/>
            </a:prstGeom>
          </p:spPr>
        </p:pic>
        <p:pic>
          <p:nvPicPr>
            <p:cNvPr id="14" name="Graphique 13">
              <a:extLst>
                <a:ext uri="{FF2B5EF4-FFF2-40B4-BE49-F238E27FC236}">
                  <a16:creationId xmlns:a16="http://schemas.microsoft.com/office/drawing/2014/main" id="{87666DF7-B360-4ED4-A71D-F6F817317F6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65629" y="1594710"/>
              <a:ext cx="1045045" cy="1205821"/>
            </a:xfrm>
            <a:prstGeom prst="rect">
              <a:avLst/>
            </a:prstGeom>
          </p:spPr>
        </p:pic>
        <p:pic>
          <p:nvPicPr>
            <p:cNvPr id="15" name="Graphique 14">
              <a:extLst>
                <a:ext uri="{FF2B5EF4-FFF2-40B4-BE49-F238E27FC236}">
                  <a16:creationId xmlns:a16="http://schemas.microsoft.com/office/drawing/2014/main" id="{9A646E4D-3661-4694-AEF3-C7BCD918753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95458" y="1360934"/>
              <a:ext cx="794518" cy="916751"/>
            </a:xfrm>
            <a:prstGeom prst="rect">
              <a:avLst/>
            </a:prstGeom>
          </p:spPr>
        </p:pic>
      </p:grpSp>
      <p:grpSp>
        <p:nvGrpSpPr>
          <p:cNvPr id="16" name="Groupe 15">
            <a:extLst>
              <a:ext uri="{FF2B5EF4-FFF2-40B4-BE49-F238E27FC236}">
                <a16:creationId xmlns:a16="http://schemas.microsoft.com/office/drawing/2014/main" id="{B3F72912-2E4A-42A8-9959-ED66404892CF}"/>
              </a:ext>
            </a:extLst>
          </p:cNvPr>
          <p:cNvGrpSpPr/>
          <p:nvPr/>
        </p:nvGrpSpPr>
        <p:grpSpPr>
          <a:xfrm>
            <a:off x="2161375" y="269286"/>
            <a:ext cx="2340716" cy="1719715"/>
            <a:chOff x="62249" y="880925"/>
            <a:chExt cx="2340716" cy="1719715"/>
          </a:xfrm>
        </p:grpSpPr>
        <p:pic>
          <p:nvPicPr>
            <p:cNvPr id="17" name="Graphique 16">
              <a:extLst>
                <a:ext uri="{FF2B5EF4-FFF2-40B4-BE49-F238E27FC236}">
                  <a16:creationId xmlns:a16="http://schemas.microsoft.com/office/drawing/2014/main" id="{717FD919-4F24-496E-B171-654F5FF4152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2545" y="880925"/>
              <a:ext cx="1490420" cy="1719715"/>
            </a:xfrm>
            <a:prstGeom prst="rect">
              <a:avLst/>
            </a:prstGeom>
          </p:spPr>
        </p:pic>
        <p:pic>
          <p:nvPicPr>
            <p:cNvPr id="18" name="Graphique 17">
              <a:extLst>
                <a:ext uri="{FF2B5EF4-FFF2-40B4-BE49-F238E27FC236}">
                  <a16:creationId xmlns:a16="http://schemas.microsoft.com/office/drawing/2014/main" id="{56A08DBE-5EB0-41B3-AE0B-13F658EDE85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9530" y="1358320"/>
              <a:ext cx="1045045" cy="1205821"/>
            </a:xfrm>
            <a:prstGeom prst="rect">
              <a:avLst/>
            </a:prstGeom>
          </p:spPr>
        </p:pic>
        <p:pic>
          <p:nvPicPr>
            <p:cNvPr id="19" name="Graphique 18">
              <a:extLst>
                <a:ext uri="{FF2B5EF4-FFF2-40B4-BE49-F238E27FC236}">
                  <a16:creationId xmlns:a16="http://schemas.microsoft.com/office/drawing/2014/main" id="{D3D168D3-B082-4C18-A54B-5332E184D55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249" y="1044479"/>
              <a:ext cx="794518" cy="916751"/>
            </a:xfrm>
            <a:prstGeom prst="rect">
              <a:avLst/>
            </a:prstGeom>
          </p:spPr>
        </p:pic>
      </p:grpSp>
      <p:pic>
        <p:nvPicPr>
          <p:cNvPr id="20" name="Graphique 19">
            <a:extLst>
              <a:ext uri="{FF2B5EF4-FFF2-40B4-BE49-F238E27FC236}">
                <a16:creationId xmlns:a16="http://schemas.microsoft.com/office/drawing/2014/main" id="{6BD30A42-7C73-4575-AB8C-7521B8DE3C4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85468" y="3160449"/>
            <a:ext cx="491259" cy="491259"/>
          </a:xfrm>
          <a:prstGeom prst="rect">
            <a:avLst/>
          </a:prstGeom>
        </p:spPr>
      </p:pic>
      <p:pic>
        <p:nvPicPr>
          <p:cNvPr id="21" name="Graphique 20">
            <a:extLst>
              <a:ext uri="{FF2B5EF4-FFF2-40B4-BE49-F238E27FC236}">
                <a16:creationId xmlns:a16="http://schemas.microsoft.com/office/drawing/2014/main" id="{0FC0260F-F096-497C-ABC2-9427DDEFBDF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727184" y="3166015"/>
            <a:ext cx="491259" cy="491259"/>
          </a:xfrm>
          <a:prstGeom prst="rect">
            <a:avLst/>
          </a:prstGeom>
        </p:spPr>
      </p:pic>
      <p:pic>
        <p:nvPicPr>
          <p:cNvPr id="22" name="Graphique 21">
            <a:extLst>
              <a:ext uri="{FF2B5EF4-FFF2-40B4-BE49-F238E27FC236}">
                <a16:creationId xmlns:a16="http://schemas.microsoft.com/office/drawing/2014/main" id="{02CCCE3F-971A-4CBC-BD1E-15B4E9E49E8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050118" y="3166015"/>
            <a:ext cx="491259" cy="491259"/>
          </a:xfrm>
          <a:prstGeom prst="rect">
            <a:avLst/>
          </a:prstGeom>
        </p:spPr>
      </p:pic>
      <p:pic>
        <p:nvPicPr>
          <p:cNvPr id="23" name="Graphique 22">
            <a:extLst>
              <a:ext uri="{FF2B5EF4-FFF2-40B4-BE49-F238E27FC236}">
                <a16:creationId xmlns:a16="http://schemas.microsoft.com/office/drawing/2014/main" id="{A076493A-E0BD-4EF7-8750-7745B20194A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010291" y="3166015"/>
            <a:ext cx="491259" cy="491259"/>
          </a:xfrm>
          <a:prstGeom prst="rect">
            <a:avLst/>
          </a:prstGeom>
        </p:spPr>
      </p:pic>
      <p:pic>
        <p:nvPicPr>
          <p:cNvPr id="24" name="Graphique 23">
            <a:extLst>
              <a:ext uri="{FF2B5EF4-FFF2-40B4-BE49-F238E27FC236}">
                <a16:creationId xmlns:a16="http://schemas.microsoft.com/office/drawing/2014/main" id="{04228E97-B42F-4AC5-8A3E-84D4D594B3A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970344" y="3166439"/>
            <a:ext cx="490835" cy="490835"/>
          </a:xfrm>
          <a:prstGeom prst="rect">
            <a:avLst/>
          </a:prstGeom>
        </p:spPr>
      </p:pic>
      <p:grpSp>
        <p:nvGrpSpPr>
          <p:cNvPr id="26" name="Groupe 25">
            <a:extLst>
              <a:ext uri="{FF2B5EF4-FFF2-40B4-BE49-F238E27FC236}">
                <a16:creationId xmlns:a16="http://schemas.microsoft.com/office/drawing/2014/main" id="{121C0080-57A8-4898-95D2-246BCAD3BF04}"/>
              </a:ext>
            </a:extLst>
          </p:cNvPr>
          <p:cNvGrpSpPr/>
          <p:nvPr/>
        </p:nvGrpSpPr>
        <p:grpSpPr>
          <a:xfrm>
            <a:off x="10253480" y="3681339"/>
            <a:ext cx="1755853" cy="1576168"/>
            <a:chOff x="10854242" y="1455130"/>
            <a:chExt cx="1238155" cy="1111451"/>
          </a:xfrm>
          <a:solidFill>
            <a:srgbClr val="0B556A">
              <a:alpha val="55000"/>
            </a:srgbClr>
          </a:solidFill>
        </p:grpSpPr>
        <p:pic>
          <p:nvPicPr>
            <p:cNvPr id="27" name="Graphique 26">
              <a:extLst>
                <a:ext uri="{FF2B5EF4-FFF2-40B4-BE49-F238E27FC236}">
                  <a16:creationId xmlns:a16="http://schemas.microsoft.com/office/drawing/2014/main" id="{7279CC21-417E-415C-91CA-A8445BDB0B9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141692" y="1488894"/>
              <a:ext cx="794518" cy="916751"/>
            </a:xfrm>
            <a:prstGeom prst="rect">
              <a:avLst/>
            </a:prstGeom>
          </p:spPr>
        </p:pic>
        <p:pic>
          <p:nvPicPr>
            <p:cNvPr id="28" name="Graphique 27">
              <a:extLst>
                <a:ext uri="{FF2B5EF4-FFF2-40B4-BE49-F238E27FC236}">
                  <a16:creationId xmlns:a16="http://schemas.microsoft.com/office/drawing/2014/main" id="{4DE29018-59E4-4A9E-8A10-5004887AB83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634957" y="1455130"/>
              <a:ext cx="457440" cy="527815"/>
            </a:xfrm>
            <a:prstGeom prst="rect">
              <a:avLst/>
            </a:prstGeom>
          </p:spPr>
        </p:pic>
        <p:pic>
          <p:nvPicPr>
            <p:cNvPr id="29" name="Graphique 28">
              <a:extLst>
                <a:ext uri="{FF2B5EF4-FFF2-40B4-BE49-F238E27FC236}">
                  <a16:creationId xmlns:a16="http://schemas.microsoft.com/office/drawing/2014/main" id="{9794D5B2-00A2-4E6E-838C-8375387F222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854242" y="1831917"/>
              <a:ext cx="636709" cy="734664"/>
            </a:xfrm>
            <a:prstGeom prst="rect">
              <a:avLst/>
            </a:prstGeom>
          </p:spPr>
        </p:pic>
        <p:pic>
          <p:nvPicPr>
            <p:cNvPr id="30" name="Graphique 29">
              <a:extLst>
                <a:ext uri="{FF2B5EF4-FFF2-40B4-BE49-F238E27FC236}">
                  <a16:creationId xmlns:a16="http://schemas.microsoft.com/office/drawing/2014/main" id="{3FD1E243-BA9F-49AD-88A3-79F65572B5D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025127" y="1487414"/>
              <a:ext cx="429460" cy="495531"/>
            </a:xfrm>
            <a:prstGeom prst="rect">
              <a:avLst/>
            </a:prstGeom>
          </p:spPr>
        </p:pic>
        <p:pic>
          <p:nvPicPr>
            <p:cNvPr id="31" name="Graphique 30">
              <a:extLst>
                <a:ext uri="{FF2B5EF4-FFF2-40B4-BE49-F238E27FC236}">
                  <a16:creationId xmlns:a16="http://schemas.microsoft.com/office/drawing/2014/main" id="{82669D80-3993-4CEB-8E65-AA87D150BD8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555336" y="2060315"/>
              <a:ext cx="429460" cy="495531"/>
            </a:xfrm>
            <a:prstGeom prst="rect">
              <a:avLst/>
            </a:prstGeom>
          </p:spPr>
        </p:pic>
      </p:grpSp>
      <p:sp>
        <p:nvSpPr>
          <p:cNvPr id="32" name="ZoneTexte 31">
            <a:extLst>
              <a:ext uri="{FF2B5EF4-FFF2-40B4-BE49-F238E27FC236}">
                <a16:creationId xmlns:a16="http://schemas.microsoft.com/office/drawing/2014/main" id="{2039521D-5521-4FA9-B27E-40DF9488BA9B}"/>
              </a:ext>
            </a:extLst>
          </p:cNvPr>
          <p:cNvSpPr txBox="1"/>
          <p:nvPr/>
        </p:nvSpPr>
        <p:spPr>
          <a:xfrm>
            <a:off x="3060270" y="2033253"/>
            <a:ext cx="5038559" cy="830997"/>
          </a:xfrm>
          <a:prstGeom prst="rect">
            <a:avLst/>
          </a:prstGeom>
          <a:noFill/>
        </p:spPr>
        <p:txBody>
          <a:bodyPr wrap="none" rtlCol="0">
            <a:spAutoFit/>
          </a:bodyPr>
          <a:lstStyle/>
          <a:p>
            <a:pPr algn="ctr"/>
            <a:r>
              <a:rPr lang="fr-FR" sz="4800">
                <a:solidFill>
                  <a:schemeClr val="tx1">
                    <a:lumMod val="65000"/>
                    <a:lumOff val="35000"/>
                  </a:schemeClr>
                </a:solidFill>
                <a:latin typeface="Congenial Black" panose="020B0604020202020204" pitchFamily="2" charset="0"/>
              </a:rPr>
              <a:t>A  la  prochaine  !</a:t>
            </a:r>
          </a:p>
        </p:txBody>
      </p:sp>
      <p:sp>
        <p:nvSpPr>
          <p:cNvPr id="33" name="ZoneTexte 32">
            <a:extLst>
              <a:ext uri="{FF2B5EF4-FFF2-40B4-BE49-F238E27FC236}">
                <a16:creationId xmlns:a16="http://schemas.microsoft.com/office/drawing/2014/main" id="{3CD78EB7-563C-4025-87ED-8064992121A5}"/>
              </a:ext>
            </a:extLst>
          </p:cNvPr>
          <p:cNvSpPr txBox="1"/>
          <p:nvPr/>
        </p:nvSpPr>
        <p:spPr>
          <a:xfrm>
            <a:off x="834369" y="3863099"/>
            <a:ext cx="9490362" cy="1323439"/>
          </a:xfrm>
          <a:prstGeom prst="rect">
            <a:avLst/>
          </a:prstGeom>
          <a:noFill/>
        </p:spPr>
        <p:txBody>
          <a:bodyPr wrap="square" lIns="91440" tIns="45720" rIns="91440" bIns="45720" anchor="t">
            <a:spAutoFit/>
          </a:bodyPr>
          <a:lstStyle/>
          <a:p>
            <a:pPr algn="ctr"/>
            <a:r>
              <a:rPr lang="fr-FR" sz="4800" dirty="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rPr>
              <a:t>Mercredi </a:t>
            </a:r>
            <a:r>
              <a:rPr lang="fr-FR" sz="8000" dirty="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rPr>
              <a:t>27</a:t>
            </a:r>
            <a:r>
              <a:rPr lang="fr-FR" sz="4800" dirty="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rPr>
              <a:t> mars à </a:t>
            </a:r>
            <a:r>
              <a:rPr lang="fr-FR" sz="6000" dirty="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rPr>
              <a:t>13h</a:t>
            </a:r>
            <a:endParaRPr lang="fr-FR" sz="4800" dirty="0">
              <a:solidFill>
                <a:schemeClr val="tx1">
                  <a:lumMod val="85000"/>
                  <a:lumOff val="15000"/>
                </a:schemeClr>
              </a:solidFill>
              <a:effectLst>
                <a:outerShdw blurRad="38100" dist="38100" dir="2700000" algn="tl">
                  <a:srgbClr val="000000">
                    <a:alpha val="43137"/>
                  </a:srgbClr>
                </a:outerShdw>
              </a:effectLst>
              <a:latin typeface="Segoe UI Semibold"/>
              <a:cs typeface="Segoe UI Semibold"/>
            </a:endParaRPr>
          </a:p>
        </p:txBody>
      </p:sp>
    </p:spTree>
    <p:extLst>
      <p:ext uri="{BB962C8B-B14F-4D97-AF65-F5344CB8AC3E}">
        <p14:creationId xmlns:p14="http://schemas.microsoft.com/office/powerpoint/2010/main" val="409723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AA828FF-5EB5-443A-B23E-390D8DA1E1F6}"/>
              </a:ext>
            </a:extLst>
          </p:cNvPr>
          <p:cNvGrpSpPr/>
          <p:nvPr/>
        </p:nvGrpSpPr>
        <p:grpSpPr>
          <a:xfrm>
            <a:off x="-415154" y="5896740"/>
            <a:ext cx="1661316" cy="1922519"/>
            <a:chOff x="10918047" y="1223507"/>
            <a:chExt cx="1171492" cy="1355682"/>
          </a:xfrm>
          <a:solidFill>
            <a:srgbClr val="0B556A">
              <a:alpha val="30000"/>
            </a:srgbClr>
          </a:solidFill>
        </p:grpSpPr>
        <p:pic>
          <p:nvPicPr>
            <p:cNvPr id="4" name="Graphique 3">
              <a:extLst>
                <a:ext uri="{FF2B5EF4-FFF2-40B4-BE49-F238E27FC236}">
                  <a16:creationId xmlns:a16="http://schemas.microsoft.com/office/drawing/2014/main" id="{7B877CB9-F65C-480E-B05C-FCFC6550E7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021" y="1662438"/>
              <a:ext cx="794518" cy="916751"/>
            </a:xfrm>
            <a:prstGeom prst="rect">
              <a:avLst/>
            </a:prstGeom>
          </p:spPr>
        </p:pic>
        <p:pic>
          <p:nvPicPr>
            <p:cNvPr id="5" name="Graphique 4">
              <a:extLst>
                <a:ext uri="{FF2B5EF4-FFF2-40B4-BE49-F238E27FC236}">
                  <a16:creationId xmlns:a16="http://schemas.microsoft.com/office/drawing/2014/main" id="{6279383C-FA56-49E8-A05E-97B779023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2954" y="1282510"/>
              <a:ext cx="457440" cy="527815"/>
            </a:xfrm>
            <a:prstGeom prst="rect">
              <a:avLst/>
            </a:prstGeom>
          </p:spPr>
        </p:pic>
        <p:pic>
          <p:nvPicPr>
            <p:cNvPr id="6" name="Graphique 5">
              <a:extLst>
                <a:ext uri="{FF2B5EF4-FFF2-40B4-BE49-F238E27FC236}">
                  <a16:creationId xmlns:a16="http://schemas.microsoft.com/office/drawing/2014/main" id="{4FBA63D0-D016-4612-A632-5D1CA1D95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4599" y="1496074"/>
              <a:ext cx="636709" cy="734664"/>
            </a:xfrm>
            <a:prstGeom prst="rect">
              <a:avLst/>
            </a:prstGeom>
          </p:spPr>
        </p:pic>
        <p:pic>
          <p:nvPicPr>
            <p:cNvPr id="7" name="Graphique 6">
              <a:extLst>
                <a:ext uri="{FF2B5EF4-FFF2-40B4-BE49-F238E27FC236}">
                  <a16:creationId xmlns:a16="http://schemas.microsoft.com/office/drawing/2014/main" id="{E84BF2EB-EA44-43E0-B009-C88BE53842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18047" y="1223507"/>
              <a:ext cx="429460" cy="495531"/>
            </a:xfrm>
            <a:prstGeom prst="rect">
              <a:avLst/>
            </a:prstGeom>
          </p:spPr>
        </p:pic>
      </p:grpSp>
      <p:grpSp>
        <p:nvGrpSpPr>
          <p:cNvPr id="12" name="Groupe 11">
            <a:extLst>
              <a:ext uri="{FF2B5EF4-FFF2-40B4-BE49-F238E27FC236}">
                <a16:creationId xmlns:a16="http://schemas.microsoft.com/office/drawing/2014/main" id="{DCACDE1F-C022-4342-BA5C-5CBAD0B79E60}"/>
              </a:ext>
            </a:extLst>
          </p:cNvPr>
          <p:cNvGrpSpPr/>
          <p:nvPr/>
        </p:nvGrpSpPr>
        <p:grpSpPr>
          <a:xfrm>
            <a:off x="11284916" y="5734623"/>
            <a:ext cx="2002439" cy="1988590"/>
            <a:chOff x="3067345" y="4799458"/>
            <a:chExt cx="2002439" cy="1988590"/>
          </a:xfrm>
        </p:grpSpPr>
        <p:pic>
          <p:nvPicPr>
            <p:cNvPr id="13" name="Graphique 12">
              <a:extLst>
                <a:ext uri="{FF2B5EF4-FFF2-40B4-BE49-F238E27FC236}">
                  <a16:creationId xmlns:a16="http://schemas.microsoft.com/office/drawing/2014/main" id="{687ACAC2-C877-49B0-AAE7-78C1A37EA44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67345" y="4869584"/>
              <a:ext cx="1199270" cy="1383774"/>
            </a:xfrm>
            <a:prstGeom prst="rect">
              <a:avLst/>
            </a:prstGeom>
          </p:spPr>
        </p:pic>
        <p:pic>
          <p:nvPicPr>
            <p:cNvPr id="14" name="Graphique 13">
              <a:extLst>
                <a:ext uri="{FF2B5EF4-FFF2-40B4-BE49-F238E27FC236}">
                  <a16:creationId xmlns:a16="http://schemas.microsoft.com/office/drawing/2014/main" id="{E355A342-FD90-4804-AD4E-E688711AF4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96627" y="5582227"/>
              <a:ext cx="1045045" cy="1205821"/>
            </a:xfrm>
            <a:prstGeom prst="rect">
              <a:avLst/>
            </a:prstGeom>
          </p:spPr>
        </p:pic>
        <p:pic>
          <p:nvPicPr>
            <p:cNvPr id="15" name="Graphique 14">
              <a:extLst>
                <a:ext uri="{FF2B5EF4-FFF2-40B4-BE49-F238E27FC236}">
                  <a16:creationId xmlns:a16="http://schemas.microsoft.com/office/drawing/2014/main" id="{A9F64B79-0EF6-476D-9764-2AA485C9F46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12163" y="4799458"/>
              <a:ext cx="957621" cy="1104947"/>
            </a:xfrm>
            <a:prstGeom prst="rect">
              <a:avLst/>
            </a:prstGeom>
          </p:spPr>
        </p:pic>
      </p:grpSp>
      <p:grpSp>
        <p:nvGrpSpPr>
          <p:cNvPr id="16" name="Groupe 15">
            <a:extLst>
              <a:ext uri="{FF2B5EF4-FFF2-40B4-BE49-F238E27FC236}">
                <a16:creationId xmlns:a16="http://schemas.microsoft.com/office/drawing/2014/main" id="{C8EAA6DF-91B9-48CC-8C0F-217747164A59}"/>
              </a:ext>
            </a:extLst>
          </p:cNvPr>
          <p:cNvGrpSpPr/>
          <p:nvPr/>
        </p:nvGrpSpPr>
        <p:grpSpPr>
          <a:xfrm>
            <a:off x="11157350" y="-955897"/>
            <a:ext cx="2587071" cy="1911793"/>
            <a:chOff x="7302905" y="888738"/>
            <a:chExt cx="2587071" cy="1911793"/>
          </a:xfrm>
        </p:grpSpPr>
        <p:pic>
          <p:nvPicPr>
            <p:cNvPr id="17" name="Graphique 16">
              <a:extLst>
                <a:ext uri="{FF2B5EF4-FFF2-40B4-BE49-F238E27FC236}">
                  <a16:creationId xmlns:a16="http://schemas.microsoft.com/office/drawing/2014/main" id="{A2EBFB47-7EDB-4077-A724-4750AF70CB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02905" y="888738"/>
              <a:ext cx="1630021" cy="1880794"/>
            </a:xfrm>
            <a:prstGeom prst="rect">
              <a:avLst/>
            </a:prstGeom>
          </p:spPr>
        </p:pic>
        <p:pic>
          <p:nvPicPr>
            <p:cNvPr id="18" name="Graphique 17">
              <a:extLst>
                <a:ext uri="{FF2B5EF4-FFF2-40B4-BE49-F238E27FC236}">
                  <a16:creationId xmlns:a16="http://schemas.microsoft.com/office/drawing/2014/main" id="{0525E1D5-ADC5-4F50-910E-D9915D3D296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65629" y="1594710"/>
              <a:ext cx="1045045" cy="1205821"/>
            </a:xfrm>
            <a:prstGeom prst="rect">
              <a:avLst/>
            </a:prstGeom>
          </p:spPr>
        </p:pic>
        <p:pic>
          <p:nvPicPr>
            <p:cNvPr id="19" name="Graphique 18">
              <a:extLst>
                <a:ext uri="{FF2B5EF4-FFF2-40B4-BE49-F238E27FC236}">
                  <a16:creationId xmlns:a16="http://schemas.microsoft.com/office/drawing/2014/main" id="{810B15C1-8682-45B3-8C11-F7510D6FCD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095458" y="1360934"/>
              <a:ext cx="794518" cy="916751"/>
            </a:xfrm>
            <a:prstGeom prst="rect">
              <a:avLst/>
            </a:prstGeom>
          </p:spPr>
        </p:pic>
      </p:grpSp>
      <p:grpSp>
        <p:nvGrpSpPr>
          <p:cNvPr id="20" name="Groupe 19">
            <a:extLst>
              <a:ext uri="{FF2B5EF4-FFF2-40B4-BE49-F238E27FC236}">
                <a16:creationId xmlns:a16="http://schemas.microsoft.com/office/drawing/2014/main" id="{F318469F-192A-4C92-BC79-F19B0F038D15}"/>
              </a:ext>
            </a:extLst>
          </p:cNvPr>
          <p:cNvGrpSpPr/>
          <p:nvPr/>
        </p:nvGrpSpPr>
        <p:grpSpPr>
          <a:xfrm>
            <a:off x="-1554957" y="-723849"/>
            <a:ext cx="2340716" cy="1719715"/>
            <a:chOff x="62249" y="880925"/>
            <a:chExt cx="2340716" cy="1719715"/>
          </a:xfrm>
        </p:grpSpPr>
        <p:pic>
          <p:nvPicPr>
            <p:cNvPr id="21" name="Graphique 20">
              <a:extLst>
                <a:ext uri="{FF2B5EF4-FFF2-40B4-BE49-F238E27FC236}">
                  <a16:creationId xmlns:a16="http://schemas.microsoft.com/office/drawing/2014/main" id="{532E7B95-5613-40AC-ACAA-FC840E90DFE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2545" y="880925"/>
              <a:ext cx="1490420" cy="1719715"/>
            </a:xfrm>
            <a:prstGeom prst="rect">
              <a:avLst/>
            </a:prstGeom>
          </p:spPr>
        </p:pic>
        <p:pic>
          <p:nvPicPr>
            <p:cNvPr id="22" name="Graphique 21">
              <a:extLst>
                <a:ext uri="{FF2B5EF4-FFF2-40B4-BE49-F238E27FC236}">
                  <a16:creationId xmlns:a16="http://schemas.microsoft.com/office/drawing/2014/main" id="{FD0765CE-858B-476E-9324-C53AD93574F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79530" y="1358320"/>
              <a:ext cx="1045045" cy="1205821"/>
            </a:xfrm>
            <a:prstGeom prst="rect">
              <a:avLst/>
            </a:prstGeom>
          </p:spPr>
        </p:pic>
        <p:pic>
          <p:nvPicPr>
            <p:cNvPr id="23" name="Graphique 22">
              <a:extLst>
                <a:ext uri="{FF2B5EF4-FFF2-40B4-BE49-F238E27FC236}">
                  <a16:creationId xmlns:a16="http://schemas.microsoft.com/office/drawing/2014/main" id="{955BFFED-8404-42BF-AA7E-6652FDBED42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249" y="1044479"/>
              <a:ext cx="794518" cy="916751"/>
            </a:xfrm>
            <a:prstGeom prst="rect">
              <a:avLst/>
            </a:prstGeom>
          </p:spPr>
        </p:pic>
      </p:grpSp>
      <p:sp>
        <p:nvSpPr>
          <p:cNvPr id="28" name="ZoneTexte 27">
            <a:extLst>
              <a:ext uri="{FF2B5EF4-FFF2-40B4-BE49-F238E27FC236}">
                <a16:creationId xmlns:a16="http://schemas.microsoft.com/office/drawing/2014/main" id="{F375A38E-CB10-4B26-9B56-9118B240D26D}"/>
              </a:ext>
            </a:extLst>
          </p:cNvPr>
          <p:cNvSpPr txBox="1"/>
          <p:nvPr/>
        </p:nvSpPr>
        <p:spPr>
          <a:xfrm>
            <a:off x="2865604" y="408350"/>
            <a:ext cx="6447599" cy="923330"/>
          </a:xfrm>
          <a:prstGeom prst="rect">
            <a:avLst/>
          </a:prstGeom>
          <a:noFill/>
        </p:spPr>
        <p:txBody>
          <a:bodyPr wrap="none" rtlCol="0">
            <a:spAutoFit/>
          </a:bodyPr>
          <a:lstStyle/>
          <a:p>
            <a:pPr algn="ctr"/>
            <a:r>
              <a:rPr lang="fr-FR" sz="5400">
                <a:solidFill>
                  <a:schemeClr val="tx1">
                    <a:lumMod val="85000"/>
                    <a:lumOff val="15000"/>
                  </a:schemeClr>
                </a:solidFill>
                <a:latin typeface="Berlin Sans FB Demi" panose="020E0802020502020306" pitchFamily="34" charset="0"/>
              </a:rPr>
              <a:t>CALL FOR SPEAKER</a:t>
            </a:r>
          </a:p>
        </p:txBody>
      </p:sp>
      <p:pic>
        <p:nvPicPr>
          <p:cNvPr id="9" name="Image 8">
            <a:extLst>
              <a:ext uri="{FF2B5EF4-FFF2-40B4-BE49-F238E27FC236}">
                <a16:creationId xmlns:a16="http://schemas.microsoft.com/office/drawing/2014/main" id="{24DE8EFB-3071-468A-AB67-58360A8FD1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539310" y="1673543"/>
            <a:ext cx="4223197" cy="4223197"/>
          </a:xfrm>
          <a:prstGeom prst="rect">
            <a:avLst/>
          </a:prstGeom>
        </p:spPr>
      </p:pic>
      <p:sp>
        <p:nvSpPr>
          <p:cNvPr id="29" name="Content Placeholder 2">
            <a:extLst>
              <a:ext uri="{FF2B5EF4-FFF2-40B4-BE49-F238E27FC236}">
                <a16:creationId xmlns:a16="http://schemas.microsoft.com/office/drawing/2014/main" id="{FE112C0A-D15A-43D8-8528-EC55C1F7BF1E}"/>
              </a:ext>
            </a:extLst>
          </p:cNvPr>
          <p:cNvSpPr txBox="1">
            <a:spLocks/>
          </p:cNvSpPr>
          <p:nvPr/>
        </p:nvSpPr>
        <p:spPr>
          <a:xfrm>
            <a:off x="554090" y="1483360"/>
            <a:ext cx="5541910" cy="4693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solidFill>
                  <a:srgbClr val="7030A0"/>
                </a:solidFill>
                <a:latin typeface="Segoe UI" panose="020B0502040204020203" pitchFamily="34" charset="0"/>
                <a:cs typeface="Segoe UI" panose="020B0502040204020203" pitchFamily="34" charset="0"/>
              </a:rPr>
              <a:t>Envie de participer et proposer une session speaker ?</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u="sng">
                <a:latin typeface="Segoe UI" panose="020B0502040204020203" pitchFamily="34" charset="0"/>
                <a:cs typeface="Segoe UI" panose="020B0502040204020203" pitchFamily="34" charset="0"/>
              </a:rPr>
              <a:t>C'est ouvert à tous et gratuit!</a:t>
            </a:r>
          </a:p>
          <a:p>
            <a:pPr marL="0" indent="0">
              <a:buFont typeface="Arial" panose="020B0604020202020204" pitchFamily="34" charset="0"/>
              <a:buNone/>
            </a:pPr>
            <a:endParaRPr lang="fr-FR">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fr-FR">
                <a:latin typeface="Segoe UI" panose="020B0502040204020203" pitchFamily="34" charset="0"/>
                <a:cs typeface="Segoe UI" panose="020B0502040204020203" pitchFamily="34" charset="0"/>
              </a:rPr>
              <a:t>Déposes ton sujet de session </a:t>
            </a: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(15 à 20 min ) via ce formulaire &gt;&gt; </a:t>
            </a:r>
            <a:br>
              <a:rPr lang="fr-FR">
                <a:latin typeface="Segoe UI" panose="020B0502040204020203" pitchFamily="34" charset="0"/>
                <a:cs typeface="Segoe UI" panose="020B0502040204020203" pitchFamily="34" charset="0"/>
              </a:rPr>
            </a:br>
            <a:br>
              <a:rPr lang="fr-FR">
                <a:latin typeface="Segoe UI" panose="020B0502040204020203" pitchFamily="34" charset="0"/>
                <a:cs typeface="Segoe UI" panose="020B0502040204020203" pitchFamily="34" charset="0"/>
              </a:rPr>
            </a:br>
            <a:r>
              <a:rPr lang="fr-FR">
                <a:latin typeface="Segoe UI" panose="020B0502040204020203" pitchFamily="34" charset="0"/>
                <a:cs typeface="Segoe UI" panose="020B0502040204020203" pitchFamily="34" charset="0"/>
              </a:rPr>
              <a:t>L’équipe </a:t>
            </a:r>
            <a:r>
              <a:rPr lang="fr-FR" err="1">
                <a:latin typeface="Segoe UI" panose="020B0502040204020203" pitchFamily="34" charset="0"/>
                <a:cs typeface="Segoe UI" panose="020B0502040204020203" pitchFamily="34" charset="0"/>
              </a:rPr>
              <a:t>Biz</a:t>
            </a:r>
            <a:r>
              <a:rPr lang="fr-FR">
                <a:latin typeface="Segoe UI" panose="020B0502040204020203" pitchFamily="34" charset="0"/>
                <a:cs typeface="Segoe UI" panose="020B0502040204020203" pitchFamily="34" charset="0"/>
              </a:rPr>
              <a:t> Apps French Community te recontactera.</a:t>
            </a:r>
          </a:p>
        </p:txBody>
      </p:sp>
    </p:spTree>
    <p:extLst>
      <p:ext uri="{BB962C8B-B14F-4D97-AF65-F5344CB8AC3E}">
        <p14:creationId xmlns:p14="http://schemas.microsoft.com/office/powerpoint/2010/main" val="3815452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nvPr>
        </p:nvSpPr>
        <p:spPr/>
        <p:txBody>
          <a:bodyPr anchor="ctr">
            <a:noAutofit/>
          </a:bodyPr>
          <a:lstStyle/>
          <a:p>
            <a:r>
              <a:rPr lang="fr-FR" sz="3200" dirty="0">
                <a:latin typeface="Segoe UI Semibold" panose="020B0702040204020203" pitchFamily="34" charset="0"/>
                <a:cs typeface="Segoe UI Semibold" panose="020B0702040204020203" pitchFamily="34" charset="0"/>
              </a:rPr>
              <a:t>Méta modèle du Dataverse et l'organisation en solution</a:t>
            </a:r>
            <a:endParaRPr lang="fr-FR" sz="3600" dirty="0"/>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nvPr>
        </p:nvSpPr>
        <p:spPr>
          <a:xfrm>
            <a:off x="4038600" y="3602038"/>
            <a:ext cx="7825160" cy="1649584"/>
          </a:xfrm>
        </p:spPr>
        <p:txBody>
          <a:bodyPr anchor="ctr">
            <a:normAutofit/>
          </a:bodyPr>
          <a:lstStyle/>
          <a:p>
            <a:pPr>
              <a:spcBef>
                <a:spcPts val="200"/>
              </a:spcBef>
              <a:spcAft>
                <a:spcPts val="200"/>
              </a:spcAft>
            </a:pPr>
            <a:r>
              <a:rPr lang="fr-FR" sz="2000" dirty="0">
                <a:latin typeface="-apple-system"/>
              </a:rPr>
              <a:t>Le méta modèle du Dataverse facilite la recherche, automatise certaines tâches et enrichit la compréhension. L'objectif est de se concentrer sur la relation entre les composants et les solutions au sein du Dataverse, mettant en lumière le rôle central des solutions dans le déploiement.</a:t>
            </a:r>
            <a:endParaRPr lang="fr-FR" sz="2800" dirty="0"/>
          </a:p>
        </p:txBody>
      </p:sp>
      <p:pic>
        <p:nvPicPr>
          <p:cNvPr id="7" name="Image 6">
            <a:extLst>
              <a:ext uri="{FF2B5EF4-FFF2-40B4-BE49-F238E27FC236}">
                <a16:creationId xmlns:a16="http://schemas.microsoft.com/office/drawing/2014/main" id="{B0BD3314-776A-44E8-9050-B1333A393952}"/>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384055" y="673332"/>
            <a:ext cx="2582630" cy="2582630"/>
          </a:xfrm>
          <a:prstGeom prst="flowChartConnector">
            <a:avLst/>
          </a:prstGeom>
          <a:ln w="76200">
            <a:solidFill>
              <a:schemeClr val="bg1"/>
            </a:solidFill>
          </a:ln>
          <a:effectLst>
            <a:outerShdw blurRad="63500" sx="102000" sy="102000" algn="ctr" rotWithShape="0">
              <a:prstClr val="black">
                <a:alpha val="40000"/>
              </a:prstClr>
            </a:outerShdw>
          </a:effectLst>
        </p:spPr>
      </p:pic>
      <p:sp>
        <p:nvSpPr>
          <p:cNvPr id="8" name="Sous-titre 14">
            <a:extLst>
              <a:ext uri="{FF2B5EF4-FFF2-40B4-BE49-F238E27FC236}">
                <a16:creationId xmlns:a16="http://schemas.microsoft.com/office/drawing/2014/main" id="{88B82E67-C906-4FA9-BD44-A226DC6C19B0}"/>
              </a:ext>
            </a:extLst>
          </p:cNvPr>
          <p:cNvSpPr txBox="1">
            <a:spLocks/>
          </p:cNvSpPr>
          <p:nvPr/>
        </p:nvSpPr>
        <p:spPr>
          <a:xfrm>
            <a:off x="280087" y="3602038"/>
            <a:ext cx="2790567" cy="1649584"/>
          </a:xfrm>
          <a:prstGeom prst="rect">
            <a:avLst/>
          </a:prstGeom>
          <a:solidFill>
            <a:srgbClr val="D8D8D8">
              <a:alpha val="50000"/>
            </a:srgbClr>
          </a:solidFill>
        </p:spPr>
        <p:txBody>
          <a:bodyPr vert="horz" lIns="91440" tIns="45720" rIns="91440" bIns="45720" rtlCol="0" anchor="ctr">
            <a:normAutofit/>
          </a:bodyPr>
          <a:lstStyle>
            <a:lvl1pPr marL="0" indent="0" algn="l" defTabSz="914400" rtl="0" eaLnBrk="1" latinLnBrk="0" hangingPunct="1">
              <a:lnSpc>
                <a:spcPct val="90000"/>
              </a:lnSpc>
              <a:spcBef>
                <a:spcPts val="2400"/>
              </a:spcBef>
              <a:spcAft>
                <a:spcPts val="2400"/>
              </a:spcAft>
              <a:buFontTx/>
              <a:buNone/>
              <a:defRPr sz="240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Clr>
                <a:srgbClr val="742774"/>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0066FF"/>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rgbClr val="F2C81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rgbClr val="0B556A"/>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300" dirty="0">
                <a:latin typeface="Bahnschrift Light SemiCondensed" panose="020B0502040204020203" pitchFamily="34" charset="0"/>
              </a:rPr>
              <a:t>Jean-Pierre PLANAS</a:t>
            </a:r>
            <a:br>
              <a:rPr lang="fr-FR" sz="3600" dirty="0">
                <a:latin typeface="Bahnschrift Light SemiCondensed" panose="020B0502040204020203" pitchFamily="34" charset="0"/>
              </a:rPr>
            </a:br>
            <a:br>
              <a:rPr lang="fr-FR" sz="3000" dirty="0">
                <a:latin typeface="Bahnschrift Light SemiCondensed" panose="020B0502040204020203" pitchFamily="34" charset="0"/>
              </a:rPr>
            </a:br>
            <a:r>
              <a:rPr lang="fr-FR" sz="1700" b="1" i="0" dirty="0">
                <a:effectLst/>
                <a:latin typeface="-apple-system"/>
              </a:rPr>
              <a:t>Expert C# et formateur</a:t>
            </a:r>
            <a:endParaRPr lang="fr-FR" sz="3600" dirty="0">
              <a:latin typeface="Bahnschrift Light SemiCondensed" panose="020B0502040204020203" pitchFamily="34" charset="0"/>
            </a:endParaRPr>
          </a:p>
        </p:txBody>
      </p:sp>
    </p:spTree>
    <p:custDataLst>
      <p:tags r:id="rId1"/>
    </p:custDataLst>
    <p:extLst>
      <p:ext uri="{BB962C8B-B14F-4D97-AF65-F5344CB8AC3E}">
        <p14:creationId xmlns:p14="http://schemas.microsoft.com/office/powerpoint/2010/main" val="1165249882"/>
      </p:ext>
    </p:extLst>
  </p:cSld>
  <p:clrMapOvr>
    <a:masterClrMapping/>
  </p:clrMapOvr>
  <mc:AlternateContent xmlns:mc="http://schemas.openxmlformats.org/markup-compatibility/2006" xmlns:p14="http://schemas.microsoft.com/office/powerpoint/2010/main">
    <mc:Choice Requires="p14">
      <p:transition spd="slow" p14:dur="2000" advTm="6843"/>
    </mc:Choice>
    <mc:Fallback xmlns="">
      <p:transition spd="slow" advTm="684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0C32A-FEA8-27E3-26C3-72ED3BEEC9A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DB7ACA8-E9B6-FBDC-14ED-8A952FF34EC6}"/>
              </a:ext>
            </a:extLst>
          </p:cNvPr>
          <p:cNvSpPr>
            <a:spLocks noGrp="1"/>
          </p:cNvSpPr>
          <p:nvPr>
            <p:ph type="title"/>
          </p:nvPr>
        </p:nvSpPr>
        <p:spPr/>
        <p:txBody>
          <a:bodyPr/>
          <a:lstStyle/>
          <a:p>
            <a:r>
              <a:rPr lang="fr-FR" dirty="0"/>
              <a:t>Types de composants &amp; tables associées</a:t>
            </a:r>
          </a:p>
        </p:txBody>
      </p:sp>
      <p:graphicFrame>
        <p:nvGraphicFramePr>
          <p:cNvPr id="5" name="Espace réservé du contenu 4">
            <a:extLst>
              <a:ext uri="{FF2B5EF4-FFF2-40B4-BE49-F238E27FC236}">
                <a16:creationId xmlns:a16="http://schemas.microsoft.com/office/drawing/2014/main" id="{CFFDEABC-97D2-46C5-E5AE-470113407F15}"/>
              </a:ext>
            </a:extLst>
          </p:cNvPr>
          <p:cNvGraphicFramePr>
            <a:graphicFrameLocks noGrp="1"/>
          </p:cNvGraphicFramePr>
          <p:nvPr>
            <p:ph idx="1"/>
          </p:nvPr>
        </p:nvGraphicFramePr>
        <p:xfrm>
          <a:off x="4140727" y="763105"/>
          <a:ext cx="7752347" cy="5958324"/>
        </p:xfrm>
        <a:graphic>
          <a:graphicData uri="http://schemas.openxmlformats.org/drawingml/2006/table">
            <a:tbl>
              <a:tblPr firstRow="1" bandRow="1">
                <a:tableStyleId>{5C22544A-7EE6-4342-B048-85BDC9FD1C3A}</a:tableStyleId>
              </a:tblPr>
              <a:tblGrid>
                <a:gridCol w="2599943">
                  <a:extLst>
                    <a:ext uri="{9D8B030D-6E8A-4147-A177-3AD203B41FA5}">
                      <a16:colId xmlns:a16="http://schemas.microsoft.com/office/drawing/2014/main" val="3582038221"/>
                    </a:ext>
                  </a:extLst>
                </a:gridCol>
                <a:gridCol w="1128223">
                  <a:extLst>
                    <a:ext uri="{9D8B030D-6E8A-4147-A177-3AD203B41FA5}">
                      <a16:colId xmlns:a16="http://schemas.microsoft.com/office/drawing/2014/main" val="1166459133"/>
                    </a:ext>
                  </a:extLst>
                </a:gridCol>
                <a:gridCol w="1688077">
                  <a:extLst>
                    <a:ext uri="{9D8B030D-6E8A-4147-A177-3AD203B41FA5}">
                      <a16:colId xmlns:a16="http://schemas.microsoft.com/office/drawing/2014/main" val="2957947296"/>
                    </a:ext>
                  </a:extLst>
                </a:gridCol>
                <a:gridCol w="2336104">
                  <a:extLst>
                    <a:ext uri="{9D8B030D-6E8A-4147-A177-3AD203B41FA5}">
                      <a16:colId xmlns:a16="http://schemas.microsoft.com/office/drawing/2014/main" val="3929164771"/>
                    </a:ext>
                  </a:extLst>
                </a:gridCol>
              </a:tblGrid>
              <a:tr h="192204">
                <a:tc>
                  <a:txBody>
                    <a:bodyPr/>
                    <a:lstStyle/>
                    <a:p>
                      <a:pPr algn="ctr" fontAlgn="ctr"/>
                      <a:r>
                        <a:rPr lang="fr-FR" sz="1200" b="1" u="none" strike="noStrike" dirty="0" err="1">
                          <a:effectLst/>
                        </a:rPr>
                        <a:t>componenttypename</a:t>
                      </a:r>
                      <a:endParaRPr lang="fr-FR" sz="1200" b="1" i="0" u="none" strike="noStrike" dirty="0">
                        <a:solidFill>
                          <a:srgbClr val="FFFFFF"/>
                        </a:solidFill>
                        <a:effectLst/>
                        <a:latin typeface="Calibri" panose="020F0502020204030204" pitchFamily="34" charset="0"/>
                      </a:endParaRPr>
                    </a:p>
                  </a:txBody>
                  <a:tcPr marL="7018" marR="7018" marT="7018" marB="0" anchor="ctr"/>
                </a:tc>
                <a:tc>
                  <a:txBody>
                    <a:bodyPr/>
                    <a:lstStyle/>
                    <a:p>
                      <a:pPr algn="ctr" fontAlgn="ctr"/>
                      <a:r>
                        <a:rPr lang="fr-FR" sz="1200" b="1" u="none" strike="noStrike">
                          <a:effectLst/>
                        </a:rPr>
                        <a:t>componenttype</a:t>
                      </a:r>
                      <a:endParaRPr lang="fr-FR" sz="1200" b="1" i="0" u="none" strike="noStrike">
                        <a:solidFill>
                          <a:srgbClr val="FFFFFF"/>
                        </a:solidFill>
                        <a:effectLst/>
                        <a:latin typeface="Calibri" panose="020F0502020204030204" pitchFamily="34" charset="0"/>
                      </a:endParaRPr>
                    </a:p>
                  </a:txBody>
                  <a:tcPr marL="7018" marR="7018" marT="7018" marB="0" anchor="ctr"/>
                </a:tc>
                <a:tc>
                  <a:txBody>
                    <a:bodyPr/>
                    <a:lstStyle/>
                    <a:p>
                      <a:pPr algn="ctr" fontAlgn="ctr"/>
                      <a:r>
                        <a:rPr lang="fr-FR" sz="1200" b="1" u="none" strike="noStrike">
                          <a:effectLst/>
                        </a:rPr>
                        <a:t>name</a:t>
                      </a:r>
                      <a:endParaRPr lang="fr-FR" sz="1200" b="1" i="0" u="none" strike="noStrike">
                        <a:solidFill>
                          <a:srgbClr val="FFFFFF"/>
                        </a:solidFill>
                        <a:effectLst/>
                        <a:latin typeface="Calibri" panose="020F0502020204030204" pitchFamily="34" charset="0"/>
                      </a:endParaRPr>
                    </a:p>
                  </a:txBody>
                  <a:tcPr marL="7018" marR="7018" marT="7018" marB="0" anchor="ctr"/>
                </a:tc>
                <a:tc>
                  <a:txBody>
                    <a:bodyPr/>
                    <a:lstStyle/>
                    <a:p>
                      <a:pPr algn="ctr" fontAlgn="ctr"/>
                      <a:r>
                        <a:rPr lang="fr-FR" sz="1200" b="1" u="none" strike="noStrike" dirty="0">
                          <a:effectLst/>
                        </a:rPr>
                        <a:t>Table (</a:t>
                      </a:r>
                      <a:r>
                        <a:rPr lang="fr-FR" sz="1200" b="1" u="none" strike="noStrike" dirty="0" err="1">
                          <a:effectLst/>
                        </a:rPr>
                        <a:t>objectid</a:t>
                      </a:r>
                      <a:r>
                        <a:rPr lang="fr-FR" sz="1200" b="1" u="none" strike="noStrike" dirty="0">
                          <a:effectLst/>
                        </a:rPr>
                        <a:t>)</a:t>
                      </a:r>
                      <a:endParaRPr lang="fr-FR" sz="1200" b="1" i="0" u="none" strike="noStrike" dirty="0">
                        <a:solidFill>
                          <a:srgbClr val="FFFFFF"/>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3841144226"/>
                  </a:ext>
                </a:extLst>
              </a:tr>
              <a:tr h="192204">
                <a:tc>
                  <a:txBody>
                    <a:bodyPr/>
                    <a:lstStyle/>
                    <a:p>
                      <a:pPr algn="l" fontAlgn="ctr"/>
                      <a:r>
                        <a:rPr lang="fr-FR" sz="1200" u="none" strike="noStrike" dirty="0">
                          <a:effectLst/>
                        </a:rPr>
                        <a:t>Relation d’entité</a:t>
                      </a:r>
                      <a:endParaRPr lang="fr-FR" sz="1200" b="0" i="0" u="none" strike="noStrike" dirty="0">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a:effectLst/>
                        </a:rPr>
                        <a:t>10</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NULL</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dirty="0" err="1">
                          <a:effectLst/>
                        </a:rPr>
                        <a:t>entityrelationship</a:t>
                      </a:r>
                      <a:endParaRPr lang="fr-FR" sz="1200" b="0" i="0" u="none" strike="noStrike" dirty="0">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1212666014"/>
                  </a:ext>
                </a:extLst>
              </a:tr>
              <a:tr h="192204">
                <a:tc>
                  <a:txBody>
                    <a:bodyPr/>
                    <a:lstStyle/>
                    <a:p>
                      <a:pPr algn="l" fontAlgn="ctr"/>
                      <a:r>
                        <a:rPr lang="fr-FR" sz="1200" u="none" strike="noStrike" dirty="0">
                          <a:effectLst/>
                        </a:rPr>
                        <a:t>Ressource Web</a:t>
                      </a:r>
                      <a:endParaRPr lang="fr-FR" sz="1200" b="0" i="0" u="none" strike="noStrike" dirty="0">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dirty="0">
                          <a:effectLst/>
                        </a:rPr>
                        <a:t>61</a:t>
                      </a:r>
                      <a:endParaRPr lang="fr-FR" sz="1200" b="0" i="0" u="none" strike="noStrike" dirty="0">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dirty="0">
                          <a:effectLst/>
                        </a:rPr>
                        <a:t>NULL</a:t>
                      </a:r>
                      <a:endParaRPr lang="fr-FR" sz="1200" b="0" i="0" u="none" strike="noStrike" dirty="0">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webresource</a:t>
                      </a:r>
                      <a:endParaRPr lang="fr-FR" sz="1200" b="0" i="0" u="none" strike="noStrike">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191313800"/>
                  </a:ext>
                </a:extLst>
              </a:tr>
              <a:tr h="192204">
                <a:tc>
                  <a:txBody>
                    <a:bodyPr/>
                    <a:lstStyle/>
                    <a:p>
                      <a:pPr algn="l" fontAlgn="ctr"/>
                      <a:r>
                        <a:rPr lang="fr-FR" sz="1200" u="none" strike="noStrike">
                          <a:effectLst/>
                        </a:rPr>
                        <a:t>Formulaire système</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a:effectLst/>
                        </a:rPr>
                        <a:t>60</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NULL</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systemform</a:t>
                      </a:r>
                      <a:endParaRPr lang="fr-FR" sz="1200" b="0" i="0" u="none" strike="noStrike">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1401660718"/>
                  </a:ext>
                </a:extLst>
              </a:tr>
              <a:tr h="192204">
                <a:tc>
                  <a:txBody>
                    <a:bodyPr/>
                    <a:lstStyle/>
                    <a:p>
                      <a:pPr algn="l" fontAlgn="ctr"/>
                      <a:r>
                        <a:rPr lang="fr-FR" sz="1200" u="none" strike="noStrike">
                          <a:effectLst/>
                        </a:rPr>
                        <a:t>Workflow</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dirty="0">
                          <a:effectLst/>
                        </a:rPr>
                        <a:t>29</a:t>
                      </a:r>
                      <a:endParaRPr lang="fr-FR" sz="1200" b="0" i="0" u="none" strike="noStrike" dirty="0">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NULL</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workflow</a:t>
                      </a:r>
                      <a:endParaRPr lang="fr-FR" sz="1200" b="0" i="0" u="none" strike="noStrike">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3668190108"/>
                  </a:ext>
                </a:extLst>
              </a:tr>
              <a:tr h="192204">
                <a:tc>
                  <a:txBody>
                    <a:bodyPr/>
                    <a:lstStyle/>
                    <a:p>
                      <a:pPr algn="l" fontAlgn="ctr"/>
                      <a:r>
                        <a:rPr lang="fr-FR" sz="1200" u="none" strike="noStrike">
                          <a:effectLst/>
                        </a:rPr>
                        <a:t>Attribut</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a:effectLst/>
                        </a:rPr>
                        <a:t>2</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dirty="0">
                          <a:effectLst/>
                        </a:rPr>
                        <a:t>NULL</a:t>
                      </a:r>
                      <a:endParaRPr lang="fr-FR" sz="1200" b="0" i="0" u="none" strike="noStrike" dirty="0">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attribute</a:t>
                      </a:r>
                      <a:endParaRPr lang="fr-FR" sz="1200" b="0" i="0" u="none" strike="noStrike">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2405641361"/>
                  </a:ext>
                </a:extLst>
              </a:tr>
              <a:tr h="192204">
                <a:tc>
                  <a:txBody>
                    <a:bodyPr/>
                    <a:lstStyle/>
                    <a:p>
                      <a:pPr algn="l" fontAlgn="ctr"/>
                      <a:r>
                        <a:rPr lang="fr-FR" sz="1200" u="none" strike="noStrike">
                          <a:effectLst/>
                        </a:rPr>
                        <a:t>Étape de traitement du message SDK</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a:effectLst/>
                        </a:rPr>
                        <a:t>92</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NULL</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sdkmessageprocessingstep</a:t>
                      </a:r>
                      <a:endParaRPr lang="fr-FR" sz="1200" b="0" i="0" u="none" strike="noStrike">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4009543654"/>
                  </a:ext>
                </a:extLst>
              </a:tr>
              <a:tr h="192204">
                <a:tc>
                  <a:txBody>
                    <a:bodyPr/>
                    <a:lstStyle/>
                    <a:p>
                      <a:pPr algn="l" fontAlgn="ctr"/>
                      <a:r>
                        <a:rPr lang="fr-FR" sz="1200" u="none" strike="noStrike">
                          <a:effectLst/>
                        </a:rPr>
                        <a:t>Entité</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a:effectLst/>
                        </a:rPr>
                        <a:t>1</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dirty="0">
                          <a:effectLst/>
                        </a:rPr>
                        <a:t>NULL</a:t>
                      </a:r>
                      <a:endParaRPr lang="fr-FR" sz="1200" b="0" i="0" u="none" strike="noStrike" dirty="0">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entity</a:t>
                      </a:r>
                      <a:endParaRPr lang="fr-FR" sz="1200" b="0" i="0" u="none" strike="noStrike">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3154968272"/>
                  </a:ext>
                </a:extLst>
              </a:tr>
              <a:tr h="192204">
                <a:tc>
                  <a:txBody>
                    <a:bodyPr/>
                    <a:lstStyle/>
                    <a:p>
                      <a:pPr algn="l" fontAlgn="ctr"/>
                      <a:r>
                        <a:rPr lang="fr-FR" sz="1200" u="none" strike="noStrike">
                          <a:effectLst/>
                        </a:rPr>
                        <a:t>Requête enregistrée</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a:effectLst/>
                        </a:rPr>
                        <a:t>26</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dirty="0">
                          <a:effectLst/>
                        </a:rPr>
                        <a:t>NULL</a:t>
                      </a:r>
                      <a:endParaRPr lang="fr-FR" sz="1200" b="0" i="0" u="none" strike="noStrike" dirty="0">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savedquery</a:t>
                      </a:r>
                      <a:endParaRPr lang="fr-FR" sz="1200" b="0" i="0" u="none" strike="noStrike">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1479281360"/>
                  </a:ext>
                </a:extLst>
              </a:tr>
              <a:tr h="192204">
                <a:tc>
                  <a:txBody>
                    <a:bodyPr/>
                    <a:lstStyle/>
                    <a:p>
                      <a:pPr algn="l" fontAlgn="ctr"/>
                      <a:r>
                        <a:rPr lang="fr-FR" sz="1200" u="none" strike="noStrike">
                          <a:effectLst/>
                        </a:rPr>
                        <a:t>Rôle</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a:effectLst/>
                        </a:rPr>
                        <a:t>20</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dirty="0">
                          <a:effectLst/>
                        </a:rPr>
                        <a:t>NULL</a:t>
                      </a:r>
                      <a:endParaRPr lang="fr-FR" sz="1200" b="0" i="0" u="none" strike="noStrike" dirty="0">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role</a:t>
                      </a:r>
                      <a:endParaRPr lang="fr-FR" sz="1200" b="0" i="0" u="none" strike="noStrike">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2827230770"/>
                  </a:ext>
                </a:extLst>
              </a:tr>
              <a:tr h="192204">
                <a:tc>
                  <a:txBody>
                    <a:bodyPr/>
                    <a:lstStyle/>
                    <a:p>
                      <a:pPr algn="l" fontAlgn="ctr"/>
                      <a:r>
                        <a:rPr lang="fr-FR" sz="1200" u="none" strike="noStrike" dirty="0">
                          <a:effectLst/>
                        </a:rPr>
                        <a:t>Groupe d’options</a:t>
                      </a:r>
                      <a:endParaRPr lang="fr-FR" sz="1200" b="0" i="0" u="none" strike="noStrike" dirty="0">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a:effectLst/>
                        </a:rPr>
                        <a:t>9</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NULL</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optionset</a:t>
                      </a:r>
                      <a:endParaRPr lang="fr-FR" sz="1200" b="0" i="0" u="none" strike="noStrike">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3042793408"/>
                  </a:ext>
                </a:extLst>
              </a:tr>
              <a:tr h="192204">
                <a:tc>
                  <a:txBody>
                    <a:bodyPr/>
                    <a:lstStyle/>
                    <a:p>
                      <a:pPr algn="l" fontAlgn="ctr"/>
                      <a:r>
                        <a:rPr lang="fr-FR" sz="1200" u="none" strike="noStrike">
                          <a:effectLst/>
                        </a:rPr>
                        <a:t>Rôle de connexion</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a:effectLst/>
                        </a:rPr>
                        <a:t>63</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dirty="0">
                          <a:effectLst/>
                        </a:rPr>
                        <a:t>NULL</a:t>
                      </a:r>
                      <a:endParaRPr lang="fr-FR" sz="1200" b="0" i="0" u="none" strike="noStrike" dirty="0">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connectionrole</a:t>
                      </a:r>
                      <a:endParaRPr lang="fr-FR" sz="1200" b="0" i="0" u="none" strike="noStrike">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3104156207"/>
                  </a:ext>
                </a:extLst>
              </a:tr>
              <a:tr h="192204">
                <a:tc>
                  <a:txBody>
                    <a:bodyPr/>
                    <a:lstStyle/>
                    <a:p>
                      <a:pPr algn="l" fontAlgn="ctr"/>
                      <a:r>
                        <a:rPr lang="fr-FR" sz="1200" u="none" strike="noStrike">
                          <a:effectLst/>
                        </a:rPr>
                        <a:t>NULL</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a:effectLst/>
                        </a:rPr>
                        <a:t>11079</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dirty="0" err="1">
                          <a:effectLst/>
                        </a:rPr>
                        <a:t>connectionreference</a:t>
                      </a:r>
                      <a:endParaRPr lang="fr-FR" sz="1200" b="0" i="0" u="none" strike="noStrike" dirty="0">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connectionreference</a:t>
                      </a:r>
                      <a:endParaRPr lang="fr-FR" sz="1200" b="0" i="0" u="none" strike="noStrike">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201110510"/>
                  </a:ext>
                </a:extLst>
              </a:tr>
              <a:tr h="192204">
                <a:tc>
                  <a:txBody>
                    <a:bodyPr/>
                    <a:lstStyle/>
                    <a:p>
                      <a:pPr algn="l" fontAlgn="ctr"/>
                      <a:r>
                        <a:rPr lang="fr-FR" sz="1200" u="none" strike="noStrike">
                          <a:effectLst/>
                        </a:rPr>
                        <a:t>Définition de la variable d’environnement</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a:effectLst/>
                        </a:rPr>
                        <a:t>380</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NULL</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environmentvariabledefinition</a:t>
                      </a:r>
                      <a:endParaRPr lang="fr-FR" sz="1200" b="0" i="0" u="none" strike="noStrike">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2720270245"/>
                  </a:ext>
                </a:extLst>
              </a:tr>
              <a:tr h="192204">
                <a:tc>
                  <a:txBody>
                    <a:bodyPr/>
                    <a:lstStyle/>
                    <a:p>
                      <a:pPr algn="l" fontAlgn="ctr"/>
                      <a:r>
                        <a:rPr lang="fr-FR" sz="1200" u="none" strike="noStrike">
                          <a:effectLst/>
                        </a:rPr>
                        <a:t>NULL</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a:effectLst/>
                        </a:rPr>
                        <a:t>80</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NULL</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appmodule</a:t>
                      </a:r>
                      <a:endParaRPr lang="fr-FR" sz="1200" b="0" i="0" u="none" strike="noStrike">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1798636875"/>
                  </a:ext>
                </a:extLst>
              </a:tr>
              <a:tr h="192204">
                <a:tc>
                  <a:txBody>
                    <a:bodyPr/>
                    <a:lstStyle/>
                    <a:p>
                      <a:pPr algn="l" fontAlgn="ctr"/>
                      <a:r>
                        <a:rPr lang="fr-FR" sz="1200" u="none" strike="noStrike">
                          <a:effectLst/>
                        </a:rPr>
                        <a:t>Plan de site</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a:effectLst/>
                        </a:rPr>
                        <a:t>62</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dirty="0">
                          <a:effectLst/>
                        </a:rPr>
                        <a:t>NULL</a:t>
                      </a:r>
                      <a:endParaRPr lang="fr-FR" sz="1200" b="0" i="0" u="none" strike="noStrike" dirty="0">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sitemap</a:t>
                      </a:r>
                      <a:endParaRPr lang="fr-FR" sz="1200" b="0" i="0" u="none" strike="noStrike">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2386320473"/>
                  </a:ext>
                </a:extLst>
              </a:tr>
              <a:tr h="192204">
                <a:tc>
                  <a:txBody>
                    <a:bodyPr/>
                    <a:lstStyle/>
                    <a:p>
                      <a:pPr algn="l" fontAlgn="ctr"/>
                      <a:r>
                        <a:rPr lang="fr-FR" sz="1200" u="none" strike="noStrike">
                          <a:effectLst/>
                        </a:rPr>
                        <a:t>Visualisation de requête enregistrée</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a:effectLst/>
                        </a:rPr>
                        <a:t>59</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dirty="0">
                          <a:effectLst/>
                        </a:rPr>
                        <a:t>NULL</a:t>
                      </a:r>
                      <a:endParaRPr lang="fr-FR" sz="1200" b="0" i="0" u="none" strike="noStrike" dirty="0">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savedqueryvisualization</a:t>
                      </a:r>
                      <a:endParaRPr lang="fr-FR" sz="1200" b="0" i="0" u="none" strike="noStrike">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3574360627"/>
                  </a:ext>
                </a:extLst>
              </a:tr>
              <a:tr h="192204">
                <a:tc>
                  <a:txBody>
                    <a:bodyPr/>
                    <a:lstStyle/>
                    <a:p>
                      <a:pPr algn="l" fontAlgn="ctr"/>
                      <a:r>
                        <a:rPr lang="fr-FR" sz="1200" u="none" strike="noStrike">
                          <a:effectLst/>
                        </a:rPr>
                        <a:t>Chaîne d'affichage</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a:effectLst/>
                        </a:rPr>
                        <a:t>22</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NULL</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displaystring</a:t>
                      </a:r>
                      <a:endParaRPr lang="fr-FR" sz="1200" b="0" i="0" u="none" strike="noStrike">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1725698388"/>
                  </a:ext>
                </a:extLst>
              </a:tr>
              <a:tr h="192204">
                <a:tc>
                  <a:txBody>
                    <a:bodyPr/>
                    <a:lstStyle/>
                    <a:p>
                      <a:pPr algn="l" fontAlgn="ctr"/>
                      <a:r>
                        <a:rPr lang="fr-FR" sz="1200" u="none" strike="noStrike">
                          <a:effectLst/>
                        </a:rPr>
                        <a:t>Valeur de la variable d’environnement</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a:effectLst/>
                        </a:rPr>
                        <a:t>381</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NULL</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dirty="0" err="1">
                          <a:effectLst/>
                        </a:rPr>
                        <a:t>environmentvariablevalue</a:t>
                      </a:r>
                      <a:endParaRPr lang="fr-FR" sz="1200" b="0" i="0" u="none" strike="noStrike" dirty="0">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937126725"/>
                  </a:ext>
                </a:extLst>
              </a:tr>
              <a:tr h="192204">
                <a:tc>
                  <a:txBody>
                    <a:bodyPr/>
                    <a:lstStyle/>
                    <a:p>
                      <a:pPr algn="l" fontAlgn="ctr"/>
                      <a:r>
                        <a:rPr lang="fr-FR" sz="1200" u="none" strike="noStrike">
                          <a:effectLst/>
                        </a:rPr>
                        <a:t>Contrôle personnalisé</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a:effectLst/>
                        </a:rPr>
                        <a:t>66</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NULL</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customcontrol</a:t>
                      </a:r>
                      <a:endParaRPr lang="fr-FR" sz="1200" b="0" i="0" u="none" strike="noStrike">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2431610239"/>
                  </a:ext>
                </a:extLst>
              </a:tr>
              <a:tr h="192204">
                <a:tc>
                  <a:txBody>
                    <a:bodyPr/>
                    <a:lstStyle/>
                    <a:p>
                      <a:pPr algn="l" fontAlgn="ctr"/>
                      <a:r>
                        <a:rPr lang="fr-FR" sz="1200" u="none" strike="noStrike">
                          <a:effectLst/>
                        </a:rPr>
                        <a:t>Assembly du plug-in</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a:effectLst/>
                        </a:rPr>
                        <a:t>91</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NULL</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dirty="0" err="1">
                          <a:effectLst/>
                        </a:rPr>
                        <a:t>pluginassembly</a:t>
                      </a:r>
                      <a:endParaRPr lang="fr-FR" sz="1200" b="0" i="0" u="none" strike="noStrike" dirty="0">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3690547592"/>
                  </a:ext>
                </a:extLst>
              </a:tr>
              <a:tr h="192204">
                <a:tc>
                  <a:txBody>
                    <a:bodyPr/>
                    <a:lstStyle/>
                    <a:p>
                      <a:pPr algn="l" fontAlgn="ctr"/>
                      <a:r>
                        <a:rPr lang="fr-FR" sz="1200" u="none" strike="noStrike">
                          <a:effectLst/>
                        </a:rPr>
                        <a:t>NULL</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a:effectLst/>
                        </a:rPr>
                        <a:t>11235</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appaction</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appaction</a:t>
                      </a:r>
                      <a:endParaRPr lang="fr-FR" sz="1200" b="0" i="0" u="none" strike="noStrike">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3658449465"/>
                  </a:ext>
                </a:extLst>
              </a:tr>
              <a:tr h="192204">
                <a:tc>
                  <a:txBody>
                    <a:bodyPr/>
                    <a:lstStyle/>
                    <a:p>
                      <a:pPr algn="l" fontAlgn="ctr"/>
                      <a:r>
                        <a:rPr lang="fr-FR" sz="1200" u="none" strike="noStrike">
                          <a:effectLst/>
                        </a:rPr>
                        <a:t>Application de canevas</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a:effectLst/>
                        </a:rPr>
                        <a:t>300</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NULL</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dirty="0" err="1">
                          <a:effectLst/>
                        </a:rPr>
                        <a:t>canvasapp</a:t>
                      </a:r>
                      <a:endParaRPr lang="fr-FR" sz="1200" b="0" i="0" u="none" strike="noStrike" dirty="0">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3328978663"/>
                  </a:ext>
                </a:extLst>
              </a:tr>
              <a:tr h="192204">
                <a:tc>
                  <a:txBody>
                    <a:bodyPr/>
                    <a:lstStyle/>
                    <a:p>
                      <a:pPr algn="l" fontAlgn="ctr"/>
                      <a:r>
                        <a:rPr lang="fr-FR" sz="1200" u="none" strike="noStrike">
                          <a:effectLst/>
                        </a:rPr>
                        <a:t>NULL</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a:effectLst/>
                        </a:rPr>
                        <a:t>10919</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AppElement</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dirty="0" err="1">
                          <a:effectLst/>
                        </a:rPr>
                        <a:t>appelement</a:t>
                      </a:r>
                      <a:endParaRPr lang="fr-FR" sz="1200" b="0" i="0" u="none" strike="noStrike" dirty="0">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2132051039"/>
                  </a:ext>
                </a:extLst>
              </a:tr>
              <a:tr h="192204">
                <a:tc>
                  <a:txBody>
                    <a:bodyPr/>
                    <a:lstStyle/>
                    <a:p>
                      <a:pPr algn="l" fontAlgn="ctr"/>
                      <a:r>
                        <a:rPr lang="fr-FR" sz="1200" u="none" strike="noStrike">
                          <a:effectLst/>
                        </a:rPr>
                        <a:t>NULL</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a:effectLst/>
                        </a:rPr>
                        <a:t>10922</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AppSetting</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dirty="0" err="1">
                          <a:effectLst/>
                        </a:rPr>
                        <a:t>appsetting</a:t>
                      </a:r>
                      <a:endParaRPr lang="fr-FR" sz="1200" b="0" i="0" u="none" strike="noStrike" dirty="0">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3720043171"/>
                  </a:ext>
                </a:extLst>
              </a:tr>
              <a:tr h="192204">
                <a:tc>
                  <a:txBody>
                    <a:bodyPr/>
                    <a:lstStyle/>
                    <a:p>
                      <a:pPr algn="l" fontAlgn="ctr"/>
                      <a:r>
                        <a:rPr lang="fr-FR" sz="1200" u="none" strike="noStrike">
                          <a:effectLst/>
                        </a:rPr>
                        <a:t>Clé d'entité</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a:effectLst/>
                        </a:rPr>
                        <a:t>14</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NULL</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dirty="0" err="1">
                          <a:effectLst/>
                        </a:rPr>
                        <a:t>entitykey</a:t>
                      </a:r>
                      <a:endParaRPr lang="fr-FR" sz="1200" b="0" i="0" u="none" strike="noStrike" dirty="0">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3883939710"/>
                  </a:ext>
                </a:extLst>
              </a:tr>
              <a:tr h="192204">
                <a:tc>
                  <a:txBody>
                    <a:bodyPr/>
                    <a:lstStyle/>
                    <a:p>
                      <a:pPr algn="l" fontAlgn="ctr"/>
                      <a:r>
                        <a:rPr lang="fr-FR" sz="1200" u="none" strike="noStrike">
                          <a:effectLst/>
                        </a:rPr>
                        <a:t>Configuration de l'image de l'attribut</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a:effectLst/>
                        </a:rPr>
                        <a:t>431</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NULL</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dirty="0" err="1">
                          <a:effectLst/>
                        </a:rPr>
                        <a:t>attributeimageconfig</a:t>
                      </a:r>
                      <a:endParaRPr lang="fr-FR" sz="1200" b="0" i="0" u="none" strike="noStrike" dirty="0">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449277393"/>
                  </a:ext>
                </a:extLst>
              </a:tr>
              <a:tr h="192204">
                <a:tc>
                  <a:txBody>
                    <a:bodyPr/>
                    <a:lstStyle/>
                    <a:p>
                      <a:pPr algn="l" fontAlgn="ctr"/>
                      <a:r>
                        <a:rPr lang="fr-FR" sz="1200" u="none" strike="noStrike" dirty="0">
                          <a:effectLst/>
                        </a:rPr>
                        <a:t>Configuration de l'image de l'entité</a:t>
                      </a:r>
                      <a:endParaRPr lang="fr-FR" sz="1200" b="0" i="0" u="none" strike="noStrike" dirty="0">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dirty="0">
                          <a:effectLst/>
                        </a:rPr>
                        <a:t>432</a:t>
                      </a:r>
                      <a:endParaRPr lang="fr-FR" sz="1200" b="0" i="0" u="none" strike="noStrike" dirty="0">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dirty="0">
                          <a:effectLst/>
                        </a:rPr>
                        <a:t>NULL</a:t>
                      </a:r>
                      <a:endParaRPr lang="fr-FR" sz="1200" b="0" i="0" u="none" strike="noStrike" dirty="0">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dirty="0" err="1">
                          <a:effectLst/>
                        </a:rPr>
                        <a:t>entityimageconfig</a:t>
                      </a:r>
                      <a:endParaRPr lang="fr-FR" sz="1200" b="0" i="0" u="none" strike="noStrike" dirty="0">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3030632376"/>
                  </a:ext>
                </a:extLst>
              </a:tr>
              <a:tr h="192204">
                <a:tc>
                  <a:txBody>
                    <a:bodyPr/>
                    <a:lstStyle/>
                    <a:p>
                      <a:pPr algn="l" fontAlgn="ctr"/>
                      <a:r>
                        <a:rPr lang="fr-FR" sz="1200" u="none" strike="noStrike" dirty="0">
                          <a:effectLst/>
                        </a:rPr>
                        <a:t>NULL</a:t>
                      </a:r>
                      <a:endParaRPr lang="fr-FR" sz="1200" b="0" i="0" u="none" strike="noStrike" dirty="0">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dirty="0">
                          <a:effectLst/>
                        </a:rPr>
                        <a:t>11134</a:t>
                      </a:r>
                      <a:endParaRPr lang="fr-FR" sz="1200" b="0" i="0" u="none" strike="noStrike" dirty="0">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a:effectLst/>
                        </a:rPr>
                        <a:t>OrganizationSetting</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dirty="0" err="1">
                          <a:effectLst/>
                        </a:rPr>
                        <a:t>organizationsetting</a:t>
                      </a:r>
                      <a:endParaRPr lang="fr-FR" sz="1200" b="0" i="0" u="none" strike="noStrike" dirty="0">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1126753371"/>
                  </a:ext>
                </a:extLst>
              </a:tr>
              <a:tr h="192204">
                <a:tc>
                  <a:txBody>
                    <a:bodyPr/>
                    <a:lstStyle/>
                    <a:p>
                      <a:pPr algn="l" fontAlgn="ctr"/>
                      <a:r>
                        <a:rPr lang="fr-FR" sz="1200" u="none" strike="noStrike">
                          <a:effectLst/>
                        </a:rPr>
                        <a:t>Personnalisation du ruban</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a:effectLst/>
                        </a:rPr>
                        <a:t>50</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dirty="0">
                          <a:effectLst/>
                        </a:rPr>
                        <a:t>NULL</a:t>
                      </a:r>
                      <a:endParaRPr lang="fr-FR" sz="1200" b="0" i="0" u="none" strike="noStrike" dirty="0">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dirty="0" err="1">
                          <a:effectLst/>
                        </a:rPr>
                        <a:t>ribboncustomization</a:t>
                      </a:r>
                      <a:endParaRPr lang="fr-FR" sz="1200" b="0" i="0" u="none" strike="noStrike" dirty="0">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3573158993"/>
                  </a:ext>
                </a:extLst>
              </a:tr>
              <a:tr h="192204">
                <a:tc>
                  <a:txBody>
                    <a:bodyPr/>
                    <a:lstStyle/>
                    <a:p>
                      <a:pPr algn="l" fontAlgn="ctr"/>
                      <a:r>
                        <a:rPr lang="fr-FR" sz="1200" u="none" strike="noStrike">
                          <a:effectLst/>
                        </a:rPr>
                        <a:t>Rapport</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r" fontAlgn="ctr"/>
                      <a:r>
                        <a:rPr lang="fr-FR" sz="1200" u="none" strike="noStrike">
                          <a:effectLst/>
                        </a:rPr>
                        <a:t>31</a:t>
                      </a:r>
                      <a:endParaRPr lang="fr-FR" sz="1200" b="0" i="0" u="none" strike="noStrike">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dirty="0">
                          <a:effectLst/>
                        </a:rPr>
                        <a:t>NULL</a:t>
                      </a:r>
                      <a:endParaRPr lang="fr-FR" sz="1200" b="0" i="0" u="none" strike="noStrike" dirty="0">
                        <a:solidFill>
                          <a:srgbClr val="000000"/>
                        </a:solidFill>
                        <a:effectLst/>
                        <a:latin typeface="Calibri" panose="020F0502020204030204" pitchFamily="34" charset="0"/>
                      </a:endParaRPr>
                    </a:p>
                  </a:txBody>
                  <a:tcPr marL="7018" marR="7018" marT="7018" marB="0" anchor="ctr"/>
                </a:tc>
                <a:tc>
                  <a:txBody>
                    <a:bodyPr/>
                    <a:lstStyle/>
                    <a:p>
                      <a:pPr algn="l" fontAlgn="ctr"/>
                      <a:r>
                        <a:rPr lang="fr-FR" sz="1200" u="none" strike="noStrike" dirty="0">
                          <a:effectLst/>
                        </a:rPr>
                        <a:t>report</a:t>
                      </a:r>
                      <a:endParaRPr lang="fr-FR" sz="1200" b="0" i="0" u="none" strike="noStrike" dirty="0">
                        <a:solidFill>
                          <a:srgbClr val="000000"/>
                        </a:solidFill>
                        <a:effectLst/>
                        <a:latin typeface="Calibri" panose="020F0502020204030204" pitchFamily="34" charset="0"/>
                      </a:endParaRPr>
                    </a:p>
                  </a:txBody>
                  <a:tcPr marL="7018" marR="7018" marT="7018" marB="0" anchor="ctr"/>
                </a:tc>
                <a:extLst>
                  <a:ext uri="{0D108BD9-81ED-4DB2-BD59-A6C34878D82A}">
                    <a16:rowId xmlns:a16="http://schemas.microsoft.com/office/drawing/2014/main" val="3851457797"/>
                  </a:ext>
                </a:extLst>
              </a:tr>
            </a:tbl>
          </a:graphicData>
        </a:graphic>
      </p:graphicFrame>
      <p:sp>
        <p:nvSpPr>
          <p:cNvPr id="4" name="Espace réservé du numéro de diapositive 3">
            <a:extLst>
              <a:ext uri="{FF2B5EF4-FFF2-40B4-BE49-F238E27FC236}">
                <a16:creationId xmlns:a16="http://schemas.microsoft.com/office/drawing/2014/main" id="{354B5435-8D36-53CD-7502-CEB76BDA4FB9}"/>
              </a:ext>
            </a:extLst>
          </p:cNvPr>
          <p:cNvSpPr>
            <a:spLocks noGrp="1"/>
          </p:cNvSpPr>
          <p:nvPr>
            <p:ph type="sldNum" sz="quarter" idx="12"/>
          </p:nvPr>
        </p:nvSpPr>
        <p:spPr/>
        <p:txBody>
          <a:bodyPr/>
          <a:lstStyle/>
          <a:p>
            <a:fld id="{F2D2C361-7486-4AB1-8DE5-A0E4E1B2CF91}" type="slidenum">
              <a:rPr lang="fr-FR" smtClean="0"/>
              <a:t>5</a:t>
            </a:fld>
            <a:endParaRPr lang="fr-FR"/>
          </a:p>
        </p:txBody>
      </p:sp>
      <p:sp>
        <p:nvSpPr>
          <p:cNvPr id="6" name="ZoneTexte 5">
            <a:extLst>
              <a:ext uri="{FF2B5EF4-FFF2-40B4-BE49-F238E27FC236}">
                <a16:creationId xmlns:a16="http://schemas.microsoft.com/office/drawing/2014/main" id="{8C8DF220-C824-D649-BD99-CAE28CD9E046}"/>
              </a:ext>
            </a:extLst>
          </p:cNvPr>
          <p:cNvSpPr txBox="1"/>
          <p:nvPr/>
        </p:nvSpPr>
        <p:spPr>
          <a:xfrm>
            <a:off x="554090" y="2399591"/>
            <a:ext cx="960519" cy="369332"/>
          </a:xfrm>
          <a:prstGeom prst="rect">
            <a:avLst/>
          </a:prstGeom>
          <a:noFill/>
          <a:ln>
            <a:solidFill>
              <a:schemeClr val="accent1"/>
            </a:solidFill>
          </a:ln>
        </p:spPr>
        <p:txBody>
          <a:bodyPr wrap="none" rtlCol="0">
            <a:spAutoFit/>
          </a:bodyPr>
          <a:lstStyle/>
          <a:p>
            <a:r>
              <a:rPr lang="fr-FR" dirty="0"/>
              <a:t>Solution</a:t>
            </a:r>
          </a:p>
        </p:txBody>
      </p:sp>
      <p:sp>
        <p:nvSpPr>
          <p:cNvPr id="7" name="ZoneTexte 6">
            <a:extLst>
              <a:ext uri="{FF2B5EF4-FFF2-40B4-BE49-F238E27FC236}">
                <a16:creationId xmlns:a16="http://schemas.microsoft.com/office/drawing/2014/main" id="{AECDCB83-8FF8-CDD9-5CFD-933B646A7AB4}"/>
              </a:ext>
            </a:extLst>
          </p:cNvPr>
          <p:cNvSpPr txBox="1"/>
          <p:nvPr/>
        </p:nvSpPr>
        <p:spPr>
          <a:xfrm>
            <a:off x="554090" y="3669949"/>
            <a:ext cx="2067682" cy="369332"/>
          </a:xfrm>
          <a:prstGeom prst="rect">
            <a:avLst/>
          </a:prstGeom>
          <a:noFill/>
          <a:ln>
            <a:solidFill>
              <a:schemeClr val="accent1"/>
            </a:solidFill>
          </a:ln>
        </p:spPr>
        <p:txBody>
          <a:bodyPr wrap="none" rtlCol="0">
            <a:spAutoFit/>
          </a:bodyPr>
          <a:lstStyle/>
          <a:p>
            <a:r>
              <a:rPr lang="fr-FR" dirty="0" err="1"/>
              <a:t>SolutionComponent</a:t>
            </a:r>
            <a:endParaRPr lang="fr-FR" dirty="0"/>
          </a:p>
        </p:txBody>
      </p:sp>
      <p:cxnSp>
        <p:nvCxnSpPr>
          <p:cNvPr id="9" name="Connecteur droit avec flèche 8">
            <a:extLst>
              <a:ext uri="{FF2B5EF4-FFF2-40B4-BE49-F238E27FC236}">
                <a16:creationId xmlns:a16="http://schemas.microsoft.com/office/drawing/2014/main" id="{EFBFD7F3-D6D9-5498-DCF9-C1CF6A8DABAC}"/>
              </a:ext>
            </a:extLst>
          </p:cNvPr>
          <p:cNvCxnSpPr>
            <a:stCxn id="7" idx="0"/>
            <a:endCxn id="6" idx="2"/>
          </p:cNvCxnSpPr>
          <p:nvPr/>
        </p:nvCxnSpPr>
        <p:spPr>
          <a:xfrm flipH="1" flipV="1">
            <a:off x="1034350" y="2768923"/>
            <a:ext cx="553581" cy="901026"/>
          </a:xfrm>
          <a:prstGeom prst="straightConnector1">
            <a:avLst/>
          </a:prstGeom>
          <a:ln w="38100">
            <a:solidFill>
              <a:schemeClr val="accent1"/>
            </a:solidFill>
            <a:tailEnd type="diamond"/>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B1326F1C-7C2E-60A5-2174-49BDEBBB3E02}"/>
              </a:ext>
            </a:extLst>
          </p:cNvPr>
          <p:cNvCxnSpPr>
            <a:cxnSpLocks/>
            <a:stCxn id="7" idx="3"/>
            <a:endCxn id="17" idx="1"/>
          </p:cNvCxnSpPr>
          <p:nvPr/>
        </p:nvCxnSpPr>
        <p:spPr>
          <a:xfrm>
            <a:off x="2621772" y="3854615"/>
            <a:ext cx="6594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1210063C-2C62-96C2-28B3-3F874076949C}"/>
              </a:ext>
            </a:extLst>
          </p:cNvPr>
          <p:cNvSpPr txBox="1"/>
          <p:nvPr/>
        </p:nvSpPr>
        <p:spPr>
          <a:xfrm>
            <a:off x="1481716" y="3115951"/>
            <a:ext cx="1140056" cy="369332"/>
          </a:xfrm>
          <a:prstGeom prst="rect">
            <a:avLst/>
          </a:prstGeom>
          <a:noFill/>
        </p:spPr>
        <p:txBody>
          <a:bodyPr wrap="none" rtlCol="0">
            <a:spAutoFit/>
          </a:bodyPr>
          <a:lstStyle/>
          <a:p>
            <a:r>
              <a:rPr lang="fr-FR" dirty="0" err="1">
                <a:solidFill>
                  <a:schemeClr val="accent1"/>
                </a:solidFill>
              </a:rPr>
              <a:t>SolutionId</a:t>
            </a:r>
            <a:endParaRPr lang="fr-FR" dirty="0">
              <a:solidFill>
                <a:schemeClr val="accent1"/>
              </a:solidFill>
            </a:endParaRPr>
          </a:p>
        </p:txBody>
      </p:sp>
      <p:sp>
        <p:nvSpPr>
          <p:cNvPr id="16" name="ZoneTexte 15">
            <a:extLst>
              <a:ext uri="{FF2B5EF4-FFF2-40B4-BE49-F238E27FC236}">
                <a16:creationId xmlns:a16="http://schemas.microsoft.com/office/drawing/2014/main" id="{4A09462A-DC0F-7D11-0D60-D6CB868B54B5}"/>
              </a:ext>
            </a:extLst>
          </p:cNvPr>
          <p:cNvSpPr txBox="1"/>
          <p:nvPr/>
        </p:nvSpPr>
        <p:spPr>
          <a:xfrm>
            <a:off x="2724166" y="3485283"/>
            <a:ext cx="982961" cy="369332"/>
          </a:xfrm>
          <a:prstGeom prst="rect">
            <a:avLst/>
          </a:prstGeom>
          <a:noFill/>
        </p:spPr>
        <p:txBody>
          <a:bodyPr wrap="none" rtlCol="0">
            <a:spAutoFit/>
          </a:bodyPr>
          <a:lstStyle/>
          <a:p>
            <a:r>
              <a:rPr lang="fr-FR" dirty="0" err="1">
                <a:solidFill>
                  <a:schemeClr val="accent1"/>
                </a:solidFill>
              </a:rPr>
              <a:t>ObjectId</a:t>
            </a:r>
            <a:endParaRPr lang="fr-FR" dirty="0">
              <a:solidFill>
                <a:schemeClr val="accent1"/>
              </a:solidFill>
            </a:endParaRPr>
          </a:p>
        </p:txBody>
      </p:sp>
      <p:sp>
        <p:nvSpPr>
          <p:cNvPr id="17" name="Accolade ouvrante 16">
            <a:extLst>
              <a:ext uri="{FF2B5EF4-FFF2-40B4-BE49-F238E27FC236}">
                <a16:creationId xmlns:a16="http://schemas.microsoft.com/office/drawing/2014/main" id="{2CC0437E-6B58-5E48-F4FF-1230CD62C47A}"/>
              </a:ext>
            </a:extLst>
          </p:cNvPr>
          <p:cNvSpPr/>
          <p:nvPr/>
        </p:nvSpPr>
        <p:spPr>
          <a:xfrm>
            <a:off x="9215965" y="956733"/>
            <a:ext cx="309035" cy="579576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3895306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D9FA9-945D-42EF-29B2-D006A670FDC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064B60A-4ADC-E435-1132-07F3091323DF}"/>
              </a:ext>
            </a:extLst>
          </p:cNvPr>
          <p:cNvSpPr>
            <a:spLocks noGrp="1"/>
          </p:cNvSpPr>
          <p:nvPr>
            <p:ph type="title"/>
          </p:nvPr>
        </p:nvSpPr>
        <p:spPr/>
        <p:txBody>
          <a:bodyPr/>
          <a:lstStyle/>
          <a:p>
            <a:r>
              <a:rPr lang="fr-FR" dirty="0"/>
              <a:t>Exemple de rapport</a:t>
            </a:r>
          </a:p>
        </p:txBody>
      </p:sp>
      <p:sp>
        <p:nvSpPr>
          <p:cNvPr id="3" name="Espace réservé du contenu 2">
            <a:extLst>
              <a:ext uri="{FF2B5EF4-FFF2-40B4-BE49-F238E27FC236}">
                <a16:creationId xmlns:a16="http://schemas.microsoft.com/office/drawing/2014/main" id="{5F6B0D8A-9701-3DE0-8108-0C349DBB918E}"/>
              </a:ext>
            </a:extLst>
          </p:cNvPr>
          <p:cNvSpPr>
            <a:spLocks noGrp="1"/>
          </p:cNvSpPr>
          <p:nvPr>
            <p:ph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8A16361A-090D-757F-C35F-8AF47F50C563}"/>
              </a:ext>
            </a:extLst>
          </p:cNvPr>
          <p:cNvSpPr>
            <a:spLocks noGrp="1"/>
          </p:cNvSpPr>
          <p:nvPr>
            <p:ph type="sldNum" sz="quarter" idx="12"/>
          </p:nvPr>
        </p:nvSpPr>
        <p:spPr/>
        <p:txBody>
          <a:bodyPr/>
          <a:lstStyle/>
          <a:p>
            <a:fld id="{F2D2C361-7486-4AB1-8DE5-A0E4E1B2CF91}" type="slidenum">
              <a:rPr lang="fr-FR" smtClean="0"/>
              <a:t>6</a:t>
            </a:fld>
            <a:endParaRPr lang="fr-FR"/>
          </a:p>
        </p:txBody>
      </p:sp>
      <p:pic>
        <p:nvPicPr>
          <p:cNvPr id="5" name="Image 4">
            <a:extLst>
              <a:ext uri="{FF2B5EF4-FFF2-40B4-BE49-F238E27FC236}">
                <a16:creationId xmlns:a16="http://schemas.microsoft.com/office/drawing/2014/main" id="{DEE78FE1-3E51-BF58-9495-CDF7BBE2B3BA}"/>
              </a:ext>
            </a:extLst>
          </p:cNvPr>
          <p:cNvPicPr>
            <a:picLocks noChangeAspect="1"/>
          </p:cNvPicPr>
          <p:nvPr/>
        </p:nvPicPr>
        <p:blipFill>
          <a:blip r:embed="rId2"/>
          <a:stretch>
            <a:fillRect/>
          </a:stretch>
        </p:blipFill>
        <p:spPr>
          <a:xfrm>
            <a:off x="1303390" y="911419"/>
            <a:ext cx="9224211" cy="5400882"/>
          </a:xfrm>
          <a:prstGeom prst="rect">
            <a:avLst/>
          </a:prstGeom>
        </p:spPr>
      </p:pic>
    </p:spTree>
    <p:extLst>
      <p:ext uri="{BB962C8B-B14F-4D97-AF65-F5344CB8AC3E}">
        <p14:creationId xmlns:p14="http://schemas.microsoft.com/office/powerpoint/2010/main" val="1562679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4C5CD-6E09-4C6B-6A1E-F54405CBED9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DB4F379-0682-01ED-7697-A0E1A1E85849}"/>
              </a:ext>
            </a:extLst>
          </p:cNvPr>
          <p:cNvSpPr>
            <a:spLocks noGrp="1"/>
          </p:cNvSpPr>
          <p:nvPr>
            <p:ph type="title"/>
          </p:nvPr>
        </p:nvSpPr>
        <p:spPr/>
        <p:txBody>
          <a:bodyPr/>
          <a:lstStyle/>
          <a:p>
            <a:r>
              <a:rPr lang="fr-FR" dirty="0"/>
              <a:t>Annexes / Liens</a:t>
            </a:r>
          </a:p>
        </p:txBody>
      </p:sp>
      <p:sp>
        <p:nvSpPr>
          <p:cNvPr id="3" name="Espace réservé du contenu 2">
            <a:extLst>
              <a:ext uri="{FF2B5EF4-FFF2-40B4-BE49-F238E27FC236}">
                <a16:creationId xmlns:a16="http://schemas.microsoft.com/office/drawing/2014/main" id="{FAA1760E-2654-5FA5-E001-AC232045F414}"/>
              </a:ext>
            </a:extLst>
          </p:cNvPr>
          <p:cNvSpPr>
            <a:spLocks noGrp="1"/>
          </p:cNvSpPr>
          <p:nvPr>
            <p:ph idx="1"/>
          </p:nvPr>
        </p:nvSpPr>
        <p:spPr/>
        <p:txBody>
          <a:bodyPr/>
          <a:lstStyle/>
          <a:p>
            <a:r>
              <a:rPr lang="fr-FR" dirty="0"/>
              <a:t>Id des composants :</a:t>
            </a:r>
          </a:p>
          <a:p>
            <a:pPr lvl="1"/>
            <a:r>
              <a:rPr lang="fr-FR" dirty="0">
                <a:hlinkClick r:id="rId3"/>
              </a:rPr>
              <a:t>https://learn.microsoft.com/en-us/previous-versions/dynamicscrm-2016/developers-guide/mt608054(v=crm.8)?redirectedfrom=MSDN</a:t>
            </a:r>
            <a:endParaRPr lang="fr-FR" dirty="0"/>
          </a:p>
          <a:p>
            <a:pPr lvl="1"/>
            <a:r>
              <a:rPr lang="fr-FR" dirty="0">
                <a:hlinkClick r:id="rId4"/>
              </a:rPr>
              <a:t>https://github.com/MscrmTools/MscrmTools.SolutionLayersExplorer/blob/main/MscrmTools.SolutionLayersExplorer/AppCode/Enums.cs</a:t>
            </a:r>
            <a:endParaRPr lang="fr-FR" dirty="0"/>
          </a:p>
          <a:p>
            <a:r>
              <a:rPr lang="fr-FR" dirty="0"/>
              <a:t>C.F. Notes pour le SQL</a:t>
            </a:r>
          </a:p>
          <a:p>
            <a:pPr lvl="1"/>
            <a:endParaRPr lang="fr-FR" dirty="0"/>
          </a:p>
        </p:txBody>
      </p:sp>
      <p:sp>
        <p:nvSpPr>
          <p:cNvPr id="4" name="Espace réservé du numéro de diapositive 3">
            <a:extLst>
              <a:ext uri="{FF2B5EF4-FFF2-40B4-BE49-F238E27FC236}">
                <a16:creationId xmlns:a16="http://schemas.microsoft.com/office/drawing/2014/main" id="{BC0B45C2-04E6-F21F-0894-6F07F7223793}"/>
              </a:ext>
            </a:extLst>
          </p:cNvPr>
          <p:cNvSpPr>
            <a:spLocks noGrp="1"/>
          </p:cNvSpPr>
          <p:nvPr>
            <p:ph type="sldNum" sz="quarter" idx="12"/>
          </p:nvPr>
        </p:nvSpPr>
        <p:spPr/>
        <p:txBody>
          <a:bodyPr/>
          <a:lstStyle/>
          <a:p>
            <a:fld id="{F2D2C361-7486-4AB1-8DE5-A0E4E1B2CF91}" type="slidenum">
              <a:rPr lang="fr-FR" smtClean="0"/>
              <a:t>7</a:t>
            </a:fld>
            <a:endParaRPr lang="fr-FR"/>
          </a:p>
        </p:txBody>
      </p:sp>
    </p:spTree>
    <p:extLst>
      <p:ext uri="{BB962C8B-B14F-4D97-AF65-F5344CB8AC3E}">
        <p14:creationId xmlns:p14="http://schemas.microsoft.com/office/powerpoint/2010/main" val="3376908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Crayons colorés sur fond noir">
            <a:extLst>
              <a:ext uri="{FF2B5EF4-FFF2-40B4-BE49-F238E27FC236}">
                <a16:creationId xmlns:a16="http://schemas.microsoft.com/office/drawing/2014/main" id="{9FAF39F0-1F61-442F-A6A1-A18D923059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3922" r="27"/>
          <a:stretch/>
        </p:blipFill>
        <p:spPr>
          <a:xfrm>
            <a:off x="0" y="0"/>
            <a:ext cx="7825160" cy="6858000"/>
          </a:xfrm>
        </p:spPr>
      </p:pic>
      <p:sp>
        <p:nvSpPr>
          <p:cNvPr id="14" name="Titre 13">
            <a:extLst>
              <a:ext uri="{FF2B5EF4-FFF2-40B4-BE49-F238E27FC236}">
                <a16:creationId xmlns:a16="http://schemas.microsoft.com/office/drawing/2014/main" id="{6E31850A-D536-41F0-9D96-7836AAC5E502}"/>
              </a:ext>
            </a:extLst>
          </p:cNvPr>
          <p:cNvSpPr>
            <a:spLocks noGrp="1"/>
          </p:cNvSpPr>
          <p:nvPr>
            <p:ph type="ctrTitle"/>
          </p:nvPr>
        </p:nvSpPr>
        <p:spPr/>
        <p:txBody>
          <a:bodyPr>
            <a:noAutofit/>
          </a:bodyPr>
          <a:lstStyle/>
          <a:p>
            <a:br>
              <a:rPr lang="fr-FR" sz="4800" dirty="0"/>
            </a:br>
            <a:r>
              <a:rPr lang="en-US" sz="4000" dirty="0">
                <a:latin typeface="Segoe UI Semibold"/>
                <a:cs typeface="Segoe UI Semibold"/>
              </a:rPr>
              <a:t>Booster vos applications Power Apps avec Graph API</a:t>
            </a:r>
            <a:br>
              <a:rPr lang="fr-FR" sz="4000" dirty="0"/>
            </a:br>
            <a:endParaRPr lang="fr-FR" sz="4800" dirty="0"/>
          </a:p>
        </p:txBody>
      </p:sp>
      <p:sp>
        <p:nvSpPr>
          <p:cNvPr id="15" name="Sous-titre 14">
            <a:extLst>
              <a:ext uri="{FF2B5EF4-FFF2-40B4-BE49-F238E27FC236}">
                <a16:creationId xmlns:a16="http://schemas.microsoft.com/office/drawing/2014/main" id="{039E4815-406A-447F-A41F-26286A4CD799}"/>
              </a:ext>
            </a:extLst>
          </p:cNvPr>
          <p:cNvSpPr>
            <a:spLocks noGrp="1"/>
          </p:cNvSpPr>
          <p:nvPr>
            <p:ph type="subTitle" idx="1"/>
          </p:nvPr>
        </p:nvSpPr>
        <p:spPr>
          <a:xfrm>
            <a:off x="4038600" y="3602038"/>
            <a:ext cx="7825160" cy="1649584"/>
          </a:xfrm>
        </p:spPr>
        <p:txBody>
          <a:bodyPr>
            <a:normAutofit/>
          </a:bodyPr>
          <a:lstStyle/>
          <a:p>
            <a:r>
              <a:rPr lang="fr-FR" dirty="0"/>
              <a:t>Effectuer des opérations plus complexes, manipulation de données en lots, création de workflows complexes et la gestion des métadonnées avancées. </a:t>
            </a:r>
            <a:r>
              <a:rPr lang="fr-FR" dirty="0">
                <a:latin typeface="-apple-system"/>
              </a:rPr>
              <a:t>U</a:t>
            </a:r>
            <a:r>
              <a:rPr lang="fr-FR" sz="2400" b="0" i="0" dirty="0">
                <a:effectLst/>
                <a:latin typeface="-apple-system"/>
              </a:rPr>
              <a:t>tiliser Graph API pour contourner certaines des limites de Power Apps </a:t>
            </a:r>
            <a:endParaRPr lang="fr-FR" sz="3200" dirty="0"/>
          </a:p>
        </p:txBody>
      </p:sp>
      <p:pic>
        <p:nvPicPr>
          <p:cNvPr id="7" name="Image 6">
            <a:extLst>
              <a:ext uri="{FF2B5EF4-FFF2-40B4-BE49-F238E27FC236}">
                <a16:creationId xmlns:a16="http://schemas.microsoft.com/office/drawing/2014/main" id="{B0BD3314-776A-44E8-9050-B1333A393952}"/>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384055" y="673332"/>
            <a:ext cx="2582630" cy="2582630"/>
          </a:xfrm>
          <a:prstGeom prst="flowChartConnector">
            <a:avLst/>
          </a:prstGeom>
          <a:ln w="76200">
            <a:solidFill>
              <a:schemeClr val="bg1"/>
            </a:solidFill>
          </a:ln>
          <a:effectLst>
            <a:outerShdw blurRad="63500" sx="102000" sy="102000" algn="ctr" rotWithShape="0">
              <a:prstClr val="black">
                <a:alpha val="40000"/>
              </a:prstClr>
            </a:outerShdw>
          </a:effectLst>
        </p:spPr>
      </p:pic>
      <p:sp>
        <p:nvSpPr>
          <p:cNvPr id="8" name="Sous-titre 14">
            <a:extLst>
              <a:ext uri="{FF2B5EF4-FFF2-40B4-BE49-F238E27FC236}">
                <a16:creationId xmlns:a16="http://schemas.microsoft.com/office/drawing/2014/main" id="{88B82E67-C906-4FA9-BD44-A226DC6C19B0}"/>
              </a:ext>
            </a:extLst>
          </p:cNvPr>
          <p:cNvSpPr txBox="1">
            <a:spLocks/>
          </p:cNvSpPr>
          <p:nvPr/>
        </p:nvSpPr>
        <p:spPr>
          <a:xfrm>
            <a:off x="280087" y="3602038"/>
            <a:ext cx="2790567" cy="1649584"/>
          </a:xfrm>
          <a:prstGeom prst="rect">
            <a:avLst/>
          </a:prstGeom>
          <a:solidFill>
            <a:srgbClr val="D8D8D8">
              <a:alpha val="50000"/>
            </a:srgbClr>
          </a:solidFill>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2400"/>
              </a:spcBef>
              <a:spcAft>
                <a:spcPts val="2400"/>
              </a:spcAft>
              <a:buFontTx/>
              <a:buNone/>
              <a:defRPr sz="240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Clr>
                <a:srgbClr val="742774"/>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0066FF"/>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rgbClr val="F2C81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rgbClr val="0B556A"/>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400"/>
              </a:spcBef>
              <a:spcAft>
                <a:spcPts val="2400"/>
              </a:spcAft>
              <a:buClrTx/>
              <a:buSzTx/>
              <a:buFontTx/>
              <a:buNone/>
              <a:tabLst/>
              <a:defRPr/>
            </a:pPr>
            <a:r>
              <a:rPr lang="fr-FR" sz="7000" dirty="0">
                <a:solidFill>
                  <a:prstClr val="white"/>
                </a:solidFill>
                <a:latin typeface="Bahnschrift Light SemiCondensed" panose="020B0502040204020203" pitchFamily="34" charset="0"/>
              </a:rPr>
              <a:t>Elian QUESNEL</a:t>
            </a:r>
            <a:br>
              <a:rPr kumimoji="0" lang="fr-FR" sz="7000" b="0" i="0" u="none" strike="noStrike" kern="1200" cap="none" spc="0" normalizeH="0" baseline="0" noProof="0" dirty="0">
                <a:ln>
                  <a:noFill/>
                </a:ln>
                <a:solidFill>
                  <a:prstClr val="white"/>
                </a:solidFill>
                <a:effectLst/>
                <a:uLnTx/>
                <a:uFillTx/>
                <a:latin typeface="Bahnschrift Light SemiCondensed" panose="020B0502040204020203" pitchFamily="34" charset="0"/>
                <a:ea typeface="+mn-ea"/>
                <a:cs typeface="Segoe UI" panose="020B0502040204020203" pitchFamily="34" charset="0"/>
              </a:rPr>
            </a:br>
            <a:br>
              <a:rPr kumimoji="0" lang="fr-FR" sz="3600" b="0" i="0" u="none" strike="noStrike" kern="1200" cap="none" spc="0" normalizeH="0" baseline="0" noProof="0" dirty="0">
                <a:ln>
                  <a:noFill/>
                </a:ln>
                <a:solidFill>
                  <a:prstClr val="white"/>
                </a:solidFill>
                <a:effectLst/>
                <a:uLnTx/>
                <a:uFillTx/>
                <a:latin typeface="Bahnschrift Light SemiCondensed" panose="020B0502040204020203" pitchFamily="34" charset="0"/>
                <a:ea typeface="+mn-ea"/>
                <a:cs typeface="Segoe UI" panose="020B0502040204020203" pitchFamily="34" charset="0"/>
              </a:rPr>
            </a:br>
            <a:r>
              <a:rPr kumimoji="0" lang="en-US" sz="3500" b="1" i="0" u="none" strike="noStrike" kern="1200" cap="none" spc="0" normalizeH="0" baseline="0" noProof="0" dirty="0">
                <a:ln>
                  <a:noFill/>
                </a:ln>
                <a:solidFill>
                  <a:prstClr val="white"/>
                </a:solidFill>
                <a:effectLst/>
                <a:uLnTx/>
                <a:uFillTx/>
                <a:latin typeface="-apple-system"/>
                <a:ea typeface="+mn-ea"/>
                <a:cs typeface="Segoe UI" panose="020B0502040204020203" pitchFamily="34" charset="0"/>
              </a:rPr>
              <a:t>CEO</a:t>
            </a:r>
            <a:endParaRPr lang="fr-FR" sz="3500" b="1" dirty="0">
              <a:latin typeface="-apple-system"/>
            </a:endParaRPr>
          </a:p>
        </p:txBody>
      </p:sp>
    </p:spTree>
    <p:custDataLst>
      <p:tags r:id="rId1"/>
    </p:custDataLst>
    <p:extLst>
      <p:ext uri="{BB962C8B-B14F-4D97-AF65-F5344CB8AC3E}">
        <p14:creationId xmlns:p14="http://schemas.microsoft.com/office/powerpoint/2010/main" val="1200456511"/>
      </p:ext>
    </p:extLst>
  </p:cSld>
  <p:clrMapOvr>
    <a:masterClrMapping/>
  </p:clrMapOvr>
  <mc:AlternateContent xmlns:mc="http://schemas.openxmlformats.org/markup-compatibility/2006" xmlns:p14="http://schemas.microsoft.com/office/powerpoint/2010/main">
    <mc:Choice Requires="p14">
      <p:transition spd="slow" p14:dur="2000" advTm="6843"/>
    </mc:Choice>
    <mc:Fallback xmlns="">
      <p:transition spd="slow" advTm="684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1295EAF-614C-E08A-A195-628F4981DBB3}"/>
              </a:ext>
            </a:extLst>
          </p:cNvPr>
          <p:cNvSpPr/>
          <p:nvPr/>
        </p:nvSpPr>
        <p:spPr>
          <a:xfrm>
            <a:off x="12290437" y="1957766"/>
            <a:ext cx="174994" cy="233558"/>
          </a:xfrm>
          <a:prstGeom prst="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3809B923-E8D4-7AA7-9219-0B4A524B17C1}"/>
              </a:ext>
            </a:extLst>
          </p:cNvPr>
          <p:cNvSpPr>
            <a:spLocks noGrp="1"/>
          </p:cNvSpPr>
          <p:nvPr>
            <p:ph type="title"/>
          </p:nvPr>
        </p:nvSpPr>
        <p:spPr/>
        <p:txBody>
          <a:bodyPr/>
          <a:lstStyle/>
          <a:p>
            <a:r>
              <a:rPr lang="fr-FR" b="1" dirty="0">
                <a:solidFill>
                  <a:schemeClr val="tx2">
                    <a:lumMod val="50000"/>
                  </a:schemeClr>
                </a:solidFill>
                <a:latin typeface="Aptos Display" panose="020B0004020202020204" pitchFamily="34" charset="0"/>
                <a:ea typeface="Inter" panose="020B0502030000000004" pitchFamily="34" charset="0"/>
              </a:rPr>
              <a:t>Qu’est-ce que Graph API ?</a:t>
            </a:r>
          </a:p>
        </p:txBody>
      </p:sp>
      <p:sp>
        <p:nvSpPr>
          <p:cNvPr id="4" name="Espace réservé du numéro de diapositive 3">
            <a:extLst>
              <a:ext uri="{FF2B5EF4-FFF2-40B4-BE49-F238E27FC236}">
                <a16:creationId xmlns:a16="http://schemas.microsoft.com/office/drawing/2014/main" id="{9CA6C777-F087-222A-6856-70757252A3F5}"/>
              </a:ext>
            </a:extLst>
          </p:cNvPr>
          <p:cNvSpPr>
            <a:spLocks noGrp="1"/>
          </p:cNvSpPr>
          <p:nvPr>
            <p:ph type="sldNum" sz="quarter" idx="12"/>
          </p:nvPr>
        </p:nvSpPr>
        <p:spPr/>
        <p:txBody>
          <a:bodyPr/>
          <a:lstStyle/>
          <a:p>
            <a:fld id="{F2D2C361-7486-4AB1-8DE5-A0E4E1B2CF91}" type="slidenum">
              <a:rPr lang="fr-FR" smtClean="0"/>
              <a:t>9</a:t>
            </a:fld>
            <a:endParaRPr lang="fr-FR"/>
          </a:p>
        </p:txBody>
      </p:sp>
      <p:pic>
        <p:nvPicPr>
          <p:cNvPr id="7" name="Picture 2" descr="Microsoft Graph API and the Power Platform, the Ultimate guide Microsoft Power Automate, Microsoft Graph, Microsoft Power Apps microsoft graph">
            <a:extLst>
              <a:ext uri="{FF2B5EF4-FFF2-40B4-BE49-F238E27FC236}">
                <a16:creationId xmlns:a16="http://schemas.microsoft.com/office/drawing/2014/main" id="{C75C3943-5980-61AE-2948-B679B5135E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841" y="1718197"/>
            <a:ext cx="7498925" cy="3841732"/>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que 13">
            <a:extLst>
              <a:ext uri="{FF2B5EF4-FFF2-40B4-BE49-F238E27FC236}">
                <a16:creationId xmlns:a16="http://schemas.microsoft.com/office/drawing/2014/main" id="{0343CC25-2B31-D33A-F608-7B91487CCF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6922" y="1904797"/>
            <a:ext cx="428625" cy="428625"/>
          </a:xfrm>
          <a:prstGeom prst="rect">
            <a:avLst/>
          </a:prstGeom>
        </p:spPr>
      </p:pic>
      <p:sp>
        <p:nvSpPr>
          <p:cNvPr id="15" name="ZoneTexte 14">
            <a:extLst>
              <a:ext uri="{FF2B5EF4-FFF2-40B4-BE49-F238E27FC236}">
                <a16:creationId xmlns:a16="http://schemas.microsoft.com/office/drawing/2014/main" id="{A983F563-21DB-70EC-D6DF-0C0A6FD2B0B7}"/>
              </a:ext>
            </a:extLst>
          </p:cNvPr>
          <p:cNvSpPr txBox="1"/>
          <p:nvPr/>
        </p:nvSpPr>
        <p:spPr>
          <a:xfrm>
            <a:off x="7936096" y="1779424"/>
            <a:ext cx="3164216" cy="553998"/>
          </a:xfrm>
          <a:prstGeom prst="rect">
            <a:avLst/>
          </a:prstGeom>
          <a:noFill/>
        </p:spPr>
        <p:txBody>
          <a:bodyPr wrap="square" rtlCol="0">
            <a:spAutoFit/>
          </a:bodyPr>
          <a:lstStyle/>
          <a:p>
            <a:r>
              <a:rPr lang="fr-FR" sz="3000" b="1" dirty="0">
                <a:solidFill>
                  <a:schemeClr val="tx2">
                    <a:lumMod val="50000"/>
                  </a:schemeClr>
                </a:solidFill>
                <a:latin typeface="Aptos Display" panose="020B0004020202020204" pitchFamily="34" charset="0"/>
                <a:ea typeface="ADLaM Display" panose="020F0502020204030204" pitchFamily="2" charset="0"/>
                <a:cs typeface="ADLaM Display" panose="020F0502020204030204" pitchFamily="2" charset="0"/>
              </a:rPr>
              <a:t>API Microsoft</a:t>
            </a:r>
          </a:p>
        </p:txBody>
      </p:sp>
      <p:pic>
        <p:nvPicPr>
          <p:cNvPr id="17" name="Graphique 16">
            <a:extLst>
              <a:ext uri="{FF2B5EF4-FFF2-40B4-BE49-F238E27FC236}">
                <a16:creationId xmlns:a16="http://schemas.microsoft.com/office/drawing/2014/main" id="{03DD976C-7548-D82F-18B0-5A0DD019DF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93224" y="3206440"/>
            <a:ext cx="428625" cy="428625"/>
          </a:xfrm>
          <a:prstGeom prst="rect">
            <a:avLst/>
          </a:prstGeom>
        </p:spPr>
      </p:pic>
      <p:sp>
        <p:nvSpPr>
          <p:cNvPr id="18" name="ZoneTexte 17">
            <a:extLst>
              <a:ext uri="{FF2B5EF4-FFF2-40B4-BE49-F238E27FC236}">
                <a16:creationId xmlns:a16="http://schemas.microsoft.com/office/drawing/2014/main" id="{A325B53F-E54C-EE7F-D68B-A2369EC9E87D}"/>
              </a:ext>
            </a:extLst>
          </p:cNvPr>
          <p:cNvSpPr txBox="1"/>
          <p:nvPr/>
        </p:nvSpPr>
        <p:spPr>
          <a:xfrm>
            <a:off x="7942399" y="3124431"/>
            <a:ext cx="3164216" cy="553998"/>
          </a:xfrm>
          <a:prstGeom prst="rect">
            <a:avLst/>
          </a:prstGeom>
          <a:noFill/>
        </p:spPr>
        <p:txBody>
          <a:bodyPr wrap="square" rtlCol="0">
            <a:spAutoFit/>
          </a:bodyPr>
          <a:lstStyle/>
          <a:p>
            <a:r>
              <a:rPr lang="fr-FR" sz="3000" b="1" dirty="0">
                <a:solidFill>
                  <a:schemeClr val="tx2">
                    <a:lumMod val="50000"/>
                  </a:schemeClr>
                </a:solidFill>
                <a:latin typeface="Aptos Display" panose="020B0004020202020204" pitchFamily="34" charset="0"/>
                <a:ea typeface="ADLaM Display" panose="020F0502020204030204" pitchFamily="2" charset="0"/>
                <a:cs typeface="ADLaM Display" panose="020F0502020204030204" pitchFamily="2" charset="0"/>
              </a:rPr>
              <a:t>Services </a:t>
            </a:r>
          </a:p>
        </p:txBody>
      </p:sp>
      <p:pic>
        <p:nvPicPr>
          <p:cNvPr id="1028" name="Picture 4">
            <a:extLst>
              <a:ext uri="{FF2B5EF4-FFF2-40B4-BE49-F238E27FC236}">
                <a16:creationId xmlns:a16="http://schemas.microsoft.com/office/drawing/2014/main" id="{AEBFFFBC-AED7-9944-E0BA-69A633D0D9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9259" y="3870868"/>
            <a:ext cx="365760" cy="3401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Teams — Wikipédia">
            <a:extLst>
              <a:ext uri="{FF2B5EF4-FFF2-40B4-BE49-F238E27FC236}">
                <a16:creationId xmlns:a16="http://schemas.microsoft.com/office/drawing/2014/main" id="{5108FD77-6753-06E8-5A6D-FDEE6A9624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17379" y="3884775"/>
            <a:ext cx="365760" cy="34016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8BFE1344-E3AD-B33D-72B4-A7DD391EAB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5498" y="3875128"/>
            <a:ext cx="365760" cy="35740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Azure Active Directory Logo PNG Transparent – Brands Logos">
            <a:extLst>
              <a:ext uri="{FF2B5EF4-FFF2-40B4-BE49-F238E27FC236}">
                <a16:creationId xmlns:a16="http://schemas.microsoft.com/office/drawing/2014/main" id="{0C9EA4C7-B682-A41F-ABE0-12CA2A6537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69910" y="3870868"/>
            <a:ext cx="365760" cy="368662"/>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Microsoft OneNote — Wikipédia">
            <a:extLst>
              <a:ext uri="{FF2B5EF4-FFF2-40B4-BE49-F238E27FC236}">
                <a16:creationId xmlns:a16="http://schemas.microsoft.com/office/drawing/2014/main" id="{7560B2D9-BECC-C5FE-3187-A8A6268E194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20037" y="3881296"/>
            <a:ext cx="365760" cy="340168"/>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93467015-902D-4B11-EC65-B76B101505A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70164" y="3870869"/>
            <a:ext cx="403752" cy="350595"/>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870D4446-CFB8-9542-226F-4D8B5F3D0DE6}"/>
              </a:ext>
            </a:extLst>
          </p:cNvPr>
          <p:cNvSpPr txBox="1"/>
          <p:nvPr/>
        </p:nvSpPr>
        <p:spPr>
          <a:xfrm>
            <a:off x="10609892" y="3881296"/>
            <a:ext cx="3164216" cy="477054"/>
          </a:xfrm>
          <a:prstGeom prst="rect">
            <a:avLst/>
          </a:prstGeom>
          <a:noFill/>
        </p:spPr>
        <p:txBody>
          <a:bodyPr wrap="square" rtlCol="0">
            <a:spAutoFit/>
          </a:bodyPr>
          <a:lstStyle/>
          <a:p>
            <a:r>
              <a:rPr lang="fr-FR" sz="2500" b="1" dirty="0">
                <a:solidFill>
                  <a:schemeClr val="tx2">
                    <a:lumMod val="50000"/>
                  </a:schemeClr>
                </a:solidFill>
                <a:latin typeface="Aptos Display" panose="020B0004020202020204" pitchFamily="34" charset="0"/>
                <a:ea typeface="ADLaM Display" panose="020F0502020204030204" pitchFamily="2" charset="0"/>
                <a:cs typeface="ADLaM Display" panose="020F0502020204030204" pitchFamily="2" charset="0"/>
              </a:rPr>
              <a:t>….</a:t>
            </a:r>
          </a:p>
        </p:txBody>
      </p:sp>
      <p:sp>
        <p:nvSpPr>
          <p:cNvPr id="20" name="ZoneTexte 19">
            <a:extLst>
              <a:ext uri="{FF2B5EF4-FFF2-40B4-BE49-F238E27FC236}">
                <a16:creationId xmlns:a16="http://schemas.microsoft.com/office/drawing/2014/main" id="{38252E83-39E6-8A9D-5FF2-E33D394BB1BC}"/>
              </a:ext>
            </a:extLst>
          </p:cNvPr>
          <p:cNvSpPr txBox="1"/>
          <p:nvPr/>
        </p:nvSpPr>
        <p:spPr>
          <a:xfrm>
            <a:off x="7982238" y="4767317"/>
            <a:ext cx="3164216" cy="553998"/>
          </a:xfrm>
          <a:prstGeom prst="rect">
            <a:avLst/>
          </a:prstGeom>
          <a:noFill/>
        </p:spPr>
        <p:txBody>
          <a:bodyPr wrap="square" rtlCol="0">
            <a:spAutoFit/>
          </a:bodyPr>
          <a:lstStyle/>
          <a:p>
            <a:r>
              <a:rPr lang="fr-FR" sz="3000" b="1" dirty="0">
                <a:solidFill>
                  <a:schemeClr val="tx2">
                    <a:lumMod val="50000"/>
                  </a:schemeClr>
                </a:solidFill>
                <a:latin typeface="Aptos Display" panose="020B0004020202020204" pitchFamily="34" charset="0"/>
                <a:ea typeface="ADLaM Display" panose="020F0502020204030204" pitchFamily="2" charset="0"/>
                <a:cs typeface="ADLaM Display" panose="020F0502020204030204" pitchFamily="2" charset="0"/>
              </a:rPr>
              <a:t>Déclencheur</a:t>
            </a:r>
          </a:p>
        </p:txBody>
      </p:sp>
      <p:sp>
        <p:nvSpPr>
          <p:cNvPr id="21" name="ZoneTexte 20">
            <a:extLst>
              <a:ext uri="{FF2B5EF4-FFF2-40B4-BE49-F238E27FC236}">
                <a16:creationId xmlns:a16="http://schemas.microsoft.com/office/drawing/2014/main" id="{3BE45BEE-0A01-1EFE-3504-58DD883EE12C}"/>
              </a:ext>
            </a:extLst>
          </p:cNvPr>
          <p:cNvSpPr txBox="1"/>
          <p:nvPr/>
        </p:nvSpPr>
        <p:spPr>
          <a:xfrm>
            <a:off x="7974202" y="2251201"/>
            <a:ext cx="3164216" cy="400110"/>
          </a:xfrm>
          <a:prstGeom prst="rect">
            <a:avLst/>
          </a:prstGeom>
          <a:noFill/>
        </p:spPr>
        <p:txBody>
          <a:bodyPr wrap="square" rtlCol="0">
            <a:spAutoFit/>
          </a:bodyPr>
          <a:lstStyle/>
          <a:p>
            <a:r>
              <a:rPr lang="fr-FR" sz="2000" dirty="0">
                <a:solidFill>
                  <a:schemeClr val="tx2">
                    <a:lumMod val="50000"/>
                  </a:schemeClr>
                </a:solidFill>
                <a:latin typeface="Aptos Display" panose="020B0004020202020204" pitchFamily="34" charset="0"/>
                <a:ea typeface="ADLaM Display" panose="020F0502020204030204" pitchFamily="2" charset="0"/>
                <a:cs typeface="ADLaM Display" panose="020F0502020204030204" pitchFamily="2" charset="0"/>
              </a:rPr>
              <a:t>Graph Explorer</a:t>
            </a:r>
          </a:p>
        </p:txBody>
      </p:sp>
      <p:pic>
        <p:nvPicPr>
          <p:cNvPr id="23" name="Graphique 22">
            <a:extLst>
              <a:ext uri="{FF2B5EF4-FFF2-40B4-BE49-F238E27FC236}">
                <a16:creationId xmlns:a16="http://schemas.microsoft.com/office/drawing/2014/main" id="{56C3B614-3241-0B8D-9FE6-BC4E1044A4B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33063" y="4841611"/>
            <a:ext cx="428625" cy="428625"/>
          </a:xfrm>
          <a:prstGeom prst="rect">
            <a:avLst/>
          </a:prstGeom>
        </p:spPr>
      </p:pic>
      <p:pic>
        <p:nvPicPr>
          <p:cNvPr id="1056" name="Picture 32" descr="Power Apps – Microsoft Apps">
            <a:extLst>
              <a:ext uri="{FF2B5EF4-FFF2-40B4-BE49-F238E27FC236}">
                <a16:creationId xmlns:a16="http://schemas.microsoft.com/office/drawing/2014/main" id="{1ED48333-1E0E-B08B-0909-50D220E9A13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88378" y="5411221"/>
            <a:ext cx="477055" cy="477055"/>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Power Automate Application officielle dans le Microsoft Store">
            <a:extLst>
              <a:ext uri="{FF2B5EF4-FFF2-40B4-BE49-F238E27FC236}">
                <a16:creationId xmlns:a16="http://schemas.microsoft.com/office/drawing/2014/main" id="{4665125D-DAFB-18FD-FC30-BA8AA954E06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55287" y="4855518"/>
            <a:ext cx="1584688" cy="1584688"/>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MS Graph API">
            <a:extLst>
              <a:ext uri="{FF2B5EF4-FFF2-40B4-BE49-F238E27FC236}">
                <a16:creationId xmlns:a16="http://schemas.microsoft.com/office/drawing/2014/main" id="{9A18332D-4172-D470-F2CA-5614853D73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70164" y="1718197"/>
            <a:ext cx="1187825" cy="712695"/>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39310D86-D872-E3CA-860B-E3E1AA0D7E5F}"/>
              </a:ext>
            </a:extLst>
          </p:cNvPr>
          <p:cNvSpPr txBox="1"/>
          <p:nvPr/>
        </p:nvSpPr>
        <p:spPr>
          <a:xfrm>
            <a:off x="9301215" y="5513502"/>
            <a:ext cx="3164216" cy="477054"/>
          </a:xfrm>
          <a:prstGeom prst="rect">
            <a:avLst/>
          </a:prstGeom>
          <a:noFill/>
        </p:spPr>
        <p:txBody>
          <a:bodyPr wrap="square" rtlCol="0">
            <a:spAutoFit/>
          </a:bodyPr>
          <a:lstStyle/>
          <a:p>
            <a:r>
              <a:rPr lang="fr-FR" sz="2500" b="1" dirty="0">
                <a:solidFill>
                  <a:schemeClr val="tx2">
                    <a:lumMod val="50000"/>
                  </a:schemeClr>
                </a:solidFill>
                <a:latin typeface="Aptos Display" panose="020B0004020202020204" pitchFamily="34" charset="0"/>
                <a:ea typeface="ADLaM Display" panose="020F0502020204030204" pitchFamily="2" charset="0"/>
                <a:cs typeface="ADLaM Display" panose="020F0502020204030204" pitchFamily="2" charset="0"/>
              </a:rPr>
              <a:t>….</a:t>
            </a:r>
          </a:p>
        </p:txBody>
      </p:sp>
    </p:spTree>
    <p:extLst>
      <p:ext uri="{BB962C8B-B14F-4D97-AF65-F5344CB8AC3E}">
        <p14:creationId xmlns:p14="http://schemas.microsoft.com/office/powerpoint/2010/main" val="1199612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8|1.1|1.5"/>
</p:tagLst>
</file>

<file path=ppt/tags/tag2.xml><?xml version="1.0" encoding="utf-8"?>
<p:tagLst xmlns:a="http://schemas.openxmlformats.org/drawingml/2006/main" xmlns:r="http://schemas.openxmlformats.org/officeDocument/2006/relationships" xmlns:p="http://schemas.openxmlformats.org/presentationml/2006/main">
  <p:tag name="TIMING" val="|0.8|1.1|1.5"/>
</p:tagLst>
</file>

<file path=ppt/tags/tag3.xml><?xml version="1.0" encoding="utf-8"?>
<p:tagLst xmlns:a="http://schemas.openxmlformats.org/drawingml/2006/main" xmlns:r="http://schemas.openxmlformats.org/officeDocument/2006/relationships" xmlns:p="http://schemas.openxmlformats.org/presentationml/2006/main">
  <p:tag name="TIMING" val="|0.8|0.9"/>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d8cb512-8caa-4c62-a230-b198bf2f1b24">
      <Terms xmlns="http://schemas.microsoft.com/office/infopath/2007/PartnerControls"/>
    </lcf76f155ced4ddcb4097134ff3c332f>
    <TaxCatchAll xmlns="d846f08c-19f0-42fa-9c9e-63f1d88fd12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60FDDD2F733E347B6C86CF7AC2D7005" ma:contentTypeVersion="13" ma:contentTypeDescription="Crée un document." ma:contentTypeScope="" ma:versionID="f2c2fc64a0fcfd9a077f2e7a7b4ee1b6">
  <xsd:schema xmlns:xsd="http://www.w3.org/2001/XMLSchema" xmlns:xs="http://www.w3.org/2001/XMLSchema" xmlns:p="http://schemas.microsoft.com/office/2006/metadata/properties" xmlns:ns2="5d8cb512-8caa-4c62-a230-b198bf2f1b24" xmlns:ns3="d846f08c-19f0-42fa-9c9e-63f1d88fd12e" targetNamespace="http://schemas.microsoft.com/office/2006/metadata/properties" ma:root="true" ma:fieldsID="c0f63f06624cfd5835755ad3f969342e" ns2:_="" ns3:_="">
    <xsd:import namespace="5d8cb512-8caa-4c62-a230-b198bf2f1b24"/>
    <xsd:import namespace="d846f08c-19f0-42fa-9c9e-63f1d88fd12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LengthInSeconds" minOccurs="0"/>
                <xsd:element ref="ns2:MediaServiceOCR"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8cb512-8caa-4c62-a230-b198bf2f1b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Balises d’images" ma:readOnly="false" ma:fieldId="{5cf76f15-5ced-4ddc-b409-7134ff3c332f}" ma:taxonomyMulti="true" ma:sspId="c9f72b00-a6ac-4d45-8c7b-c16945e771e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846f08c-19f0-42fa-9c9e-63f1d88fd12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20466ca-7a19-4d0a-a2d3-4329d9da2148}" ma:internalName="TaxCatchAll" ma:showField="CatchAllData" ma:web="d846f08c-19f0-42fa-9c9e-63f1d88fd1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0EE8E1-327A-4CDF-BD4F-6C5C8D6E4E30}">
  <ds:schemaRefs>
    <ds:schemaRef ds:uri="http://schemas.microsoft.com/sharepoint/v3/contenttype/forms"/>
  </ds:schemaRefs>
</ds:datastoreItem>
</file>

<file path=customXml/itemProps2.xml><?xml version="1.0" encoding="utf-8"?>
<ds:datastoreItem xmlns:ds="http://schemas.openxmlformats.org/officeDocument/2006/customXml" ds:itemID="{8D18C74F-8C52-466E-A10D-4AD6BA5C27E3}">
  <ds:schemaRefs>
    <ds:schemaRef ds:uri="http://purl.org/dc/elements/1.1/"/>
    <ds:schemaRef ds:uri="http://purl.org/dc/terms/"/>
    <ds:schemaRef ds:uri="http://schemas.microsoft.com/office/2006/metadata/properties"/>
    <ds:schemaRef ds:uri="http://purl.org/dc/dcmitype/"/>
    <ds:schemaRef ds:uri="5d8cb512-8caa-4c62-a230-b198bf2f1b24"/>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d846f08c-19f0-42fa-9c9e-63f1d88fd12e"/>
  </ds:schemaRefs>
</ds:datastoreItem>
</file>

<file path=customXml/itemProps3.xml><?xml version="1.0" encoding="utf-8"?>
<ds:datastoreItem xmlns:ds="http://schemas.openxmlformats.org/officeDocument/2006/customXml" ds:itemID="{3186D807-5EE6-4CD6-9AE8-96DD1625DD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8cb512-8caa-4c62-a230-b198bf2f1b24"/>
    <ds:schemaRef ds:uri="d846f08c-19f0-42fa-9c9e-63f1d88fd1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5b018828-7de2-4a4d-a6a3-c8b8e37ec00f}" enabled="1" method="Privileged" siteId="{8ff2b1a2-2b26-4d76-941e-32c976e307ce}" contentBits="0" removed="0"/>
</clbl:labelList>
</file>

<file path=docProps/app.xml><?xml version="1.0" encoding="utf-8"?>
<Properties xmlns="http://schemas.openxmlformats.org/officeDocument/2006/extended-properties" xmlns:vt="http://schemas.openxmlformats.org/officeDocument/2006/docPropsVTypes">
  <TotalTime>2077</TotalTime>
  <Words>1496</Words>
  <Application>Microsoft Office PowerPoint</Application>
  <PresentationFormat>Grand écran</PresentationFormat>
  <Paragraphs>300</Paragraphs>
  <Slides>23</Slides>
  <Notes>5</Notes>
  <HiddenSlides>0</HiddenSlides>
  <MMClips>0</MMClips>
  <ScaleCrop>false</ScaleCrop>
  <HeadingPairs>
    <vt:vector size="6" baseType="variant">
      <vt:variant>
        <vt:lpstr>Polices utilisées</vt:lpstr>
      </vt:variant>
      <vt:variant>
        <vt:i4>12</vt:i4>
      </vt:variant>
      <vt:variant>
        <vt:lpstr>Thème</vt:lpstr>
      </vt:variant>
      <vt:variant>
        <vt:i4>2</vt:i4>
      </vt:variant>
      <vt:variant>
        <vt:lpstr>Titres des diapositives</vt:lpstr>
      </vt:variant>
      <vt:variant>
        <vt:i4>23</vt:i4>
      </vt:variant>
    </vt:vector>
  </HeadingPairs>
  <TitlesOfParts>
    <vt:vector size="37" baseType="lpstr">
      <vt:lpstr>ADLaM Display</vt:lpstr>
      <vt:lpstr>-apple-system</vt:lpstr>
      <vt:lpstr>Aptos Display</vt:lpstr>
      <vt:lpstr>Arial</vt:lpstr>
      <vt:lpstr>Bahnschrift Light SemiCondensed</vt:lpstr>
      <vt:lpstr>Berlin Sans FB</vt:lpstr>
      <vt:lpstr>Berlin Sans FB Demi</vt:lpstr>
      <vt:lpstr>Calibri</vt:lpstr>
      <vt:lpstr>Calibri Light</vt:lpstr>
      <vt:lpstr>Congenial Black</vt:lpstr>
      <vt:lpstr>Segoe UI</vt:lpstr>
      <vt:lpstr>Segoe UI Semibold</vt:lpstr>
      <vt:lpstr>Thème Office</vt:lpstr>
      <vt:lpstr>Conception personnalisée</vt:lpstr>
      <vt:lpstr>Présentation PowerPoint</vt:lpstr>
      <vt:lpstr>Présentation PowerPoint</vt:lpstr>
      <vt:lpstr>Présentation PowerPoint</vt:lpstr>
      <vt:lpstr>Méta modèle du Dataverse et l'organisation en solution</vt:lpstr>
      <vt:lpstr>Types de composants &amp; tables associées</vt:lpstr>
      <vt:lpstr>Exemple de rapport</vt:lpstr>
      <vt:lpstr>Annexes / Liens</vt:lpstr>
      <vt:lpstr> Booster vos applications Power Apps avec Graph API </vt:lpstr>
      <vt:lpstr>Qu’est-ce que Graph API ?</vt:lpstr>
      <vt:lpstr>Comment ça marche ? </vt:lpstr>
      <vt:lpstr>Comment ça marche ? </vt:lpstr>
      <vt:lpstr>Quels sont les différences ?</vt:lpstr>
      <vt:lpstr>Mieux que 1000 mots</vt:lpstr>
      <vt:lpstr>Nouveautés, liens pratiques, …</vt:lpstr>
      <vt:lpstr>Maker Copilot disponible en 8 langages</vt:lpstr>
      <vt:lpstr>Blocage des personnalisations non gérées</vt:lpstr>
      <vt:lpstr>Aide à la saisir de text dans Canvas</vt:lpstr>
      <vt:lpstr>Form fill assistance in model-driven apps</vt:lpstr>
      <vt:lpstr>Canvas : Connection implicite SQL sécruisée</vt:lpstr>
      <vt:lpstr>IA Builder : personnalisation facture</vt:lpstr>
      <vt:lpstr>Custom Copilot Studio dans SharePoint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Emmanuel GALLIS</dc:creator>
  <cp:lastModifiedBy>David Vachala</cp:lastModifiedBy>
  <cp:revision>1</cp:revision>
  <dcterms:created xsi:type="dcterms:W3CDTF">2022-03-01T10:43:55Z</dcterms:created>
  <dcterms:modified xsi:type="dcterms:W3CDTF">2024-02-28T14:59:46Z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0x010100260FDDD2F733E347B6C86CF7AC2D7005</vt:lpwstr>
  </property>
  <property fmtid="{D5CDD505-2E9C-101B-9397-08002B2CF9AE}" pid="3" name="MediaServiceImageTags">
    <vt:lpwstr/>
  </property>
  <property fmtid="{D5CDD505-2E9C-101B-9397-08002B2CF9AE}" pid="4" name="MSIP_Label_defa4170-0d19-0005-0004-bc88714345d2_Name">
    <vt:lpwstr>defa4170-0d19-0005-0004-bc88714345d2</vt:lpwstr>
  </property>
  <property fmtid="{D5CDD505-2E9C-101B-9397-08002B2CF9AE}" pid="5" name="MSIP_Label_defa4170-0d19-0005-0004-bc88714345d2_Enabled">
    <vt:lpwstr>true</vt:lpwstr>
  </property>
  <property fmtid="{D5CDD505-2E9C-101B-9397-08002B2CF9AE}" pid="6" name="MSIP_Label_defa4170-0d19-0005-0004-bc88714345d2_SetDate">
    <vt:lpwstr>2023-05-30T21:27:25Z</vt:lpwstr>
  </property>
  <property fmtid="{D5CDD505-2E9C-101B-9397-08002B2CF9AE}" pid="7" name="MSIP_Label_defa4170-0d19-0005-0004-bc88714345d2_ContentBits">
    <vt:lpwstr>0</vt:lpwstr>
  </property>
  <property fmtid="{D5CDD505-2E9C-101B-9397-08002B2CF9AE}" pid="8" name="MSIP_Label_defa4170-0d19-0005-0004-bc88714345d2_ActionId">
    <vt:lpwstr>8d6a0b0b-83e3-4985-80b5-c82a3ebc6303</vt:lpwstr>
  </property>
  <property fmtid="{D5CDD505-2E9C-101B-9397-08002B2CF9AE}" pid="9" name="MSIP_Label_defa4170-0d19-0005-0004-bc88714345d2_SiteId">
    <vt:lpwstr>f4b283ed-f5b9-4bbb-9f0d-086957909c68</vt:lpwstr>
  </property>
  <property fmtid="{D5CDD505-2E9C-101B-9397-08002B2CF9AE}" pid="10" name="MSIP_Label_defa4170-0d19-0005-0004-bc88714345d2_Method">
    <vt:lpwstr>Standard</vt:lpwstr>
  </property>
</Properties>
</file>